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906"/>
  </p:normalViewPr>
  <p:slideViewPr>
    <p:cSldViewPr snapToGrid="0">
      <p:cViewPr varScale="1">
        <p:scale>
          <a:sx n="65" d="100"/>
          <a:sy n="65" d="100"/>
        </p:scale>
        <p:origin x="26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09/01/2023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70" y="156411"/>
            <a:ext cx="494046" cy="480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401392" y="150352"/>
            <a:ext cx="404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Design &amp; Technology  </a:t>
            </a:r>
          </a:p>
          <a:p>
            <a:pPr algn="ctr"/>
            <a:r>
              <a:rPr lang="en-GB" sz="16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Knowledge </a:t>
            </a:r>
            <a: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Organiser </a:t>
            </a:r>
            <a:b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</a:br>
            <a:r>
              <a:rPr lang="en-GB" sz="1600" b="1" u="sng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Is clean water always accessible?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4295864" y="8370506"/>
            <a:ext cx="1401878" cy="127727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3</a:t>
            </a:r>
          </a:p>
          <a:p>
            <a:r>
              <a:rPr lang="en-GB" sz="1100" dirty="0" smtClean="0">
                <a:latin typeface="Tw Cen MT" panose="020B0602020104020603" pitchFamily="34" charset="0"/>
              </a:rPr>
              <a:t>Mechanism</a:t>
            </a:r>
          </a:p>
          <a:p>
            <a:r>
              <a:rPr lang="en-GB" sz="1100" smtClean="0">
                <a:solidFill>
                  <a:srgbClr val="002060"/>
                </a:solidFill>
                <a:latin typeface="Tw Cen MT" panose="020B0602020104020603" pitchFamily="34" charset="0"/>
              </a:rPr>
              <a:t>Fulcrum</a:t>
            </a:r>
            <a:endParaRPr lang="en-GB" sz="1100" dirty="0" smtClean="0">
              <a:solidFill>
                <a:srgbClr val="002060"/>
              </a:solidFill>
              <a:latin typeface="Tw Cen MT" panose="020B0602020104020603" pitchFamily="34" charset="0"/>
            </a:endParaRP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Pivot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Rotary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Linear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Design brief</a:t>
            </a: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0" y="8643811"/>
            <a:ext cx="806408" cy="980767"/>
          </a:xfrm>
          <a:prstGeom prst="rect">
            <a:avLst/>
          </a:prstGeom>
        </p:spPr>
      </p:pic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123" y="8724585"/>
            <a:ext cx="773248" cy="806230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944" y="8724585"/>
            <a:ext cx="603788" cy="8293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" y="84207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053B035-2FB2-1D46-90B4-0B3CFD14E7D3}"/>
              </a:ext>
            </a:extLst>
          </p:cNvPr>
          <p:cNvSpPr txBox="1"/>
          <p:nvPr/>
        </p:nvSpPr>
        <p:spPr>
          <a:xfrm>
            <a:off x="1195247" y="8375334"/>
            <a:ext cx="1353262" cy="127727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2</a:t>
            </a:r>
          </a:p>
          <a:p>
            <a:r>
              <a:rPr lang="en-GB" sz="1100" dirty="0">
                <a:latin typeface="Tw Cen MT" panose="020B0602020104020603" pitchFamily="34" charset="0"/>
              </a:rPr>
              <a:t>M</a:t>
            </a:r>
            <a:r>
              <a:rPr lang="en-GB" sz="1100" dirty="0" smtClean="0">
                <a:latin typeface="Tw Cen MT" panose="020B0602020104020603" pitchFamily="34" charset="0"/>
              </a:rPr>
              <a:t>ovement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Design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Ideas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Plan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Motion</a:t>
            </a:r>
          </a:p>
          <a:p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Product</a:t>
            </a:r>
            <a:endParaRPr lang="en-GB" sz="11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A955C5-3245-AFE9-4653-69B04FB7BF9E}"/>
              </a:ext>
            </a:extLst>
          </p:cNvPr>
          <p:cNvSpPr txBox="1"/>
          <p:nvPr/>
        </p:nvSpPr>
        <p:spPr>
          <a:xfrm>
            <a:off x="410876" y="1780911"/>
            <a:ext cx="3932796" cy="553998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Linkages</a:t>
            </a: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The part of a mechanism used to join one or more levers to produce the type of movement required. </a:t>
            </a:r>
            <a:endParaRPr lang="en-GB" sz="10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582" y="199235"/>
            <a:ext cx="489295" cy="47680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5074967" y="396982"/>
            <a:ext cx="1589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Term    Spring_1</a:t>
            </a:r>
            <a:endParaRPr lang="en-GB" sz="11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4722367" y="200490"/>
            <a:ext cx="1151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         </a:t>
            </a:r>
            <a:r>
              <a:rPr lang="en-GB" sz="11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Year   4</a:t>
            </a:r>
            <a:endParaRPr lang="en-GB" sz="11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56213" y="4392620"/>
            <a:ext cx="278326" cy="362854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1A955C5-3245-AFE9-4653-69B04FB7BF9E}"/>
              </a:ext>
            </a:extLst>
          </p:cNvPr>
          <p:cNvSpPr txBox="1"/>
          <p:nvPr/>
        </p:nvSpPr>
        <p:spPr>
          <a:xfrm>
            <a:off x="446057" y="3394610"/>
            <a:ext cx="3948820" cy="2400657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Planning stages</a:t>
            </a:r>
          </a:p>
          <a:p>
            <a:pPr algn="ctr"/>
            <a:endParaRPr lang="en-GB" sz="1000" b="1" u="sng" dirty="0" smtClean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Design Brief</a:t>
            </a:r>
          </a:p>
          <a:p>
            <a:pPr algn="ctr"/>
            <a:r>
              <a:rPr lang="en-GB" sz="10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A planning document that explains what the project is, how it will be achieved and the time frame that it needs to be made in. </a:t>
            </a:r>
            <a:endParaRPr lang="en-GB" sz="1000" dirty="0" smtClean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endParaRPr lang="en-GB" sz="1000" b="1" u="sng" dirty="0" smtClean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Design criteria</a:t>
            </a: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Tells you what a product must do to be successful.</a:t>
            </a:r>
          </a:p>
          <a:p>
            <a:pPr algn="ctr"/>
            <a:endParaRPr lang="en-GB" sz="1000" b="1" dirty="0" smtClean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Prototype</a:t>
            </a:r>
            <a:endParaRPr lang="en-GB" sz="1000" b="1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The first example of what the real thing will look like. This can be used with your generated ideas to test, develop, improve and evaluate your product. </a:t>
            </a:r>
          </a:p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GB" sz="1000" dirty="0" smtClean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endParaRPr lang="en-GB" sz="10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1A955C5-3245-AFE9-4653-69B04FB7BF9E}"/>
              </a:ext>
            </a:extLst>
          </p:cNvPr>
          <p:cNvSpPr txBox="1"/>
          <p:nvPr/>
        </p:nvSpPr>
        <p:spPr>
          <a:xfrm>
            <a:off x="457382" y="5900607"/>
            <a:ext cx="3501996" cy="707886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Evaluation</a:t>
            </a:r>
            <a:endParaRPr lang="en-GB" sz="1000" b="1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Checking that the product made meets the design criteria and has achieved its purpose. </a:t>
            </a:r>
            <a:endParaRPr lang="en-GB" sz="10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GB" sz="10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1A955C5-3245-AFE9-4653-69B04FB7BF9E}"/>
              </a:ext>
            </a:extLst>
          </p:cNvPr>
          <p:cNvSpPr txBox="1"/>
          <p:nvPr/>
        </p:nvSpPr>
        <p:spPr>
          <a:xfrm>
            <a:off x="446056" y="2685950"/>
            <a:ext cx="6218739" cy="553998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Generate ideas</a:t>
            </a: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To explore different products and think about how they could be adapted.</a:t>
            </a: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Create an idea, annotate sketches of your idea and think how these can be edited and improved.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1130" y="5952100"/>
            <a:ext cx="591843" cy="5573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81009" y="5955469"/>
            <a:ext cx="704329" cy="5539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8365" y="5952100"/>
            <a:ext cx="546345" cy="54393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1A955C5-3245-AFE9-4653-69B04FB7BF9E}"/>
              </a:ext>
            </a:extLst>
          </p:cNvPr>
          <p:cNvSpPr txBox="1"/>
          <p:nvPr/>
        </p:nvSpPr>
        <p:spPr>
          <a:xfrm>
            <a:off x="419282" y="1106191"/>
            <a:ext cx="3932796" cy="553998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Levers</a:t>
            </a:r>
          </a:p>
          <a:p>
            <a:pPr algn="ctr"/>
            <a:r>
              <a:rPr lang="en-GB" sz="100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Choices of colour and the relationship between colours can influence how a piece of art looks, feel and the emotions it provokes. </a:t>
            </a:r>
            <a:endParaRPr lang="en-GB" sz="1000" dirty="0">
              <a:solidFill>
                <a:schemeClr val="accent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94878" y="1104257"/>
            <a:ext cx="1435752" cy="1239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7457" y="199235"/>
            <a:ext cx="533936" cy="47925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56213" y="3726701"/>
            <a:ext cx="278326" cy="362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87438" y="3606344"/>
            <a:ext cx="649171" cy="5832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83322" y="4254880"/>
            <a:ext cx="653287" cy="5750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89247" y="4923926"/>
            <a:ext cx="656640" cy="56961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49936" y="5034790"/>
            <a:ext cx="278326" cy="3628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26489" y="5962980"/>
            <a:ext cx="609136" cy="53830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3494171">
            <a:off x="4984583" y="1150194"/>
            <a:ext cx="283179" cy="15344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57193" y="1168776"/>
            <a:ext cx="417774" cy="2224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6929" y="2728172"/>
            <a:ext cx="497895" cy="465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39314" y="2728172"/>
            <a:ext cx="495410" cy="4921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864381" y="6859263"/>
            <a:ext cx="1858697" cy="11253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9845" y="6812739"/>
            <a:ext cx="2009159" cy="120027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607519" y="6909568"/>
            <a:ext cx="2047389" cy="10991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49374" y="6936227"/>
            <a:ext cx="909563" cy="104841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9759778">
            <a:off x="4413979" y="1693701"/>
            <a:ext cx="417774" cy="22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7287</TotalTime>
  <Words>203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Emily Harris</cp:lastModifiedBy>
  <cp:revision>201</cp:revision>
  <cp:lastPrinted>2022-10-25T15:54:07Z</cp:lastPrinted>
  <dcterms:created xsi:type="dcterms:W3CDTF">2022-06-28T18:53:18Z</dcterms:created>
  <dcterms:modified xsi:type="dcterms:W3CDTF">2023-01-09T16:51:07Z</dcterms:modified>
</cp:coreProperties>
</file>