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C25AA-A1CE-65EE-2490-FE7666F8832A}" v="3" dt="2022-10-30T15:41:05.006"/>
    <p1510:client id="{A59B496D-FB20-0C8E-30F9-2FC29D7B97F7}" v="37" dt="2022-10-13T23:21:26.331"/>
    <p1510:client id="{C2879F64-AFA0-BB79-03CD-9AE22CCC9DFD}" v="757" dt="2022-09-01T15:47:35.980"/>
    <p1510:client id="{C9D4A55E-990E-BC98-1215-B8ED7C005550}" v="1249" dt="2022-10-13T21:56:57.957"/>
    <p1510:client id="{CE2C6DAD-9F20-9D5E-2A4F-9F8EB6CF18F4}" v="10" dt="2022-10-13T08:24:12.226"/>
    <p1510:client id="{E01C744B-55EE-60D0-813A-6188D7E51BF8}" v="2" dt="2022-10-30T15:37:30.115"/>
    <p1510:client id="{F339528D-35E8-F14F-646E-F098C1A4828C}" v="549" dt="2022-09-02T07:32:45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ll" userId="S::swall@buckdenacademy.org::0c5b28f0-6019-4ad3-8d84-879500339b32" providerId="AD" clId="Web-{CE2C6DAD-9F20-9D5E-2A4F-9F8EB6CF18F4}"/>
    <pc:docChg chg="addSld delSld modSld">
      <pc:chgData name="Sonia Wall" userId="S::swall@buckdenacademy.org::0c5b28f0-6019-4ad3-8d84-879500339b32" providerId="AD" clId="Web-{CE2C6DAD-9F20-9D5E-2A4F-9F8EB6CF18F4}" dt="2022-10-13T08:24:12.226" v="9"/>
      <pc:docMkLst>
        <pc:docMk/>
      </pc:docMkLst>
      <pc:sldChg chg="addSp delSp modSp">
        <pc:chgData name="Sonia Wall" userId="S::swall@buckdenacademy.org::0c5b28f0-6019-4ad3-8d84-879500339b32" providerId="AD" clId="Web-{CE2C6DAD-9F20-9D5E-2A4F-9F8EB6CF18F4}" dt="2022-10-13T08:24:12.226" v="9"/>
        <pc:sldMkLst>
          <pc:docMk/>
          <pc:sldMk cId="2738722074" sldId="256"/>
        </pc:sldMkLst>
        <pc:spChg chg="add del">
          <ac:chgData name="Sonia Wall" userId="S::swall@buckdenacademy.org::0c5b28f0-6019-4ad3-8d84-879500339b32" providerId="AD" clId="Web-{CE2C6DAD-9F20-9D5E-2A4F-9F8EB6CF18F4}" dt="2022-10-13T08:23:48.647" v="3"/>
          <ac:spMkLst>
            <pc:docMk/>
            <pc:sldMk cId="2738722074" sldId="256"/>
            <ac:spMk id="27" creationId="{2A50B984-AF50-6C53-220D-70ABC9BF2B6C}"/>
          </ac:spMkLst>
        </pc:spChg>
        <pc:spChg chg="add del mod">
          <ac:chgData name="Sonia Wall" userId="S::swall@buckdenacademy.org::0c5b28f0-6019-4ad3-8d84-879500339b32" providerId="AD" clId="Web-{CE2C6DAD-9F20-9D5E-2A4F-9F8EB6CF18F4}" dt="2022-10-13T08:24:12.226" v="9"/>
          <ac:spMkLst>
            <pc:docMk/>
            <pc:sldMk cId="2738722074" sldId="256"/>
            <ac:spMk id="28" creationId="{729FF403-F803-32F3-C72F-9BF17B755354}"/>
          </ac:spMkLst>
        </pc:spChg>
        <pc:spChg chg="add del mod">
          <ac:chgData name="Sonia Wall" userId="S::swall@buckdenacademy.org::0c5b28f0-6019-4ad3-8d84-879500339b32" providerId="AD" clId="Web-{CE2C6DAD-9F20-9D5E-2A4F-9F8EB6CF18F4}" dt="2022-10-13T08:24:09.617" v="8"/>
          <ac:spMkLst>
            <pc:docMk/>
            <pc:sldMk cId="2738722074" sldId="256"/>
            <ac:spMk id="29" creationId="{0B67A477-FEC9-8714-0B1F-B1FBE93B0FF5}"/>
          </ac:spMkLst>
        </pc:spChg>
      </pc:sldChg>
      <pc:sldChg chg="add del replId">
        <pc:chgData name="Sonia Wall" userId="S::swall@buckdenacademy.org::0c5b28f0-6019-4ad3-8d84-879500339b32" providerId="AD" clId="Web-{CE2C6DAD-9F20-9D5E-2A4F-9F8EB6CF18F4}" dt="2022-10-13T08:23:40.975" v="1"/>
        <pc:sldMkLst>
          <pc:docMk/>
          <pc:sldMk cId="1404890813" sldId="257"/>
        </pc:sldMkLst>
      </pc:sldChg>
    </pc:docChg>
  </pc:docChgLst>
  <pc:docChgLst>
    <pc:chgData name="Sonia Wall" userId="S::swall@buckdenacademy.org::0c5b28f0-6019-4ad3-8d84-879500339b32" providerId="AD" clId="Web-{8F9C25AA-A1CE-65EE-2490-FE7666F8832A}"/>
    <pc:docChg chg="modSld">
      <pc:chgData name="Sonia Wall" userId="S::swall@buckdenacademy.org::0c5b28f0-6019-4ad3-8d84-879500339b32" providerId="AD" clId="Web-{8F9C25AA-A1CE-65EE-2490-FE7666F8832A}" dt="2022-10-30T15:41:05.006" v="2" actId="1076"/>
      <pc:docMkLst>
        <pc:docMk/>
      </pc:docMkLst>
      <pc:sldChg chg="addSp modSp">
        <pc:chgData name="Sonia Wall" userId="S::swall@buckdenacademy.org::0c5b28f0-6019-4ad3-8d84-879500339b32" providerId="AD" clId="Web-{8F9C25AA-A1CE-65EE-2490-FE7666F8832A}" dt="2022-10-30T15:41:05.006" v="2" actId="1076"/>
        <pc:sldMkLst>
          <pc:docMk/>
          <pc:sldMk cId="2738722074" sldId="256"/>
        </pc:sldMkLst>
        <pc:picChg chg="add mod">
          <ac:chgData name="Sonia Wall" userId="S::swall@buckdenacademy.org::0c5b28f0-6019-4ad3-8d84-879500339b32" providerId="AD" clId="Web-{8F9C25AA-A1CE-65EE-2490-FE7666F8832A}" dt="2022-10-30T15:41:05.006" v="2" actId="1076"/>
          <ac:picMkLst>
            <pc:docMk/>
            <pc:sldMk cId="2738722074" sldId="256"/>
            <ac:picMk id="9" creationId="{43491D9A-C1F5-08EB-EA27-09CB0B853ABF}"/>
          </ac:picMkLst>
        </pc:picChg>
      </pc:sldChg>
    </pc:docChg>
  </pc:docChgLst>
  <pc:docChgLst>
    <pc:chgData name="Sonia Wall" userId="S::swall@buckdenacademy.org::0c5b28f0-6019-4ad3-8d84-879500339b32" providerId="AD" clId="Web-{C9D4A55E-990E-BC98-1215-B8ED7C005550}"/>
    <pc:docChg chg="addSld modSld">
      <pc:chgData name="Sonia Wall" userId="S::swall@buckdenacademy.org::0c5b28f0-6019-4ad3-8d84-879500339b32" providerId="AD" clId="Web-{C9D4A55E-990E-BC98-1215-B8ED7C005550}" dt="2022-10-13T21:56:57.957" v="780" actId="20577"/>
      <pc:docMkLst>
        <pc:docMk/>
      </pc:docMkLst>
      <pc:sldChg chg="addSp delSp modSp">
        <pc:chgData name="Sonia Wall" userId="S::swall@buckdenacademy.org::0c5b28f0-6019-4ad3-8d84-879500339b32" providerId="AD" clId="Web-{C9D4A55E-990E-BC98-1215-B8ED7C005550}" dt="2022-10-13T21:54:57.135" v="762" actId="1076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C9D4A55E-990E-BC98-1215-B8ED7C005550}" dt="2022-10-13T20:37:09.580" v="349" actId="14100"/>
          <ac:spMkLst>
            <pc:docMk/>
            <pc:sldMk cId="2738722074" sldId="256"/>
            <ac:spMk id="3" creationId="{015A126D-2046-64EA-6CEA-1BF0210026D9}"/>
          </ac:spMkLst>
        </pc:spChg>
        <pc:spChg chg="add del mod">
          <ac:chgData name="Sonia Wall" userId="S::swall@buckdenacademy.org::0c5b28f0-6019-4ad3-8d84-879500339b32" providerId="AD" clId="Web-{C9D4A55E-990E-BC98-1215-B8ED7C005550}" dt="2022-10-13T21:09:33.052" v="462"/>
          <ac:spMkLst>
            <pc:docMk/>
            <pc:sldMk cId="2738722074" sldId="256"/>
            <ac:spMk id="4" creationId="{4A79C320-81AA-96B1-EBC6-836AE5EAD0BA}"/>
          </ac:spMkLst>
        </pc:spChg>
        <pc:spChg chg="add mod">
          <ac:chgData name="Sonia Wall" userId="S::swall@buckdenacademy.org::0c5b28f0-6019-4ad3-8d84-879500339b32" providerId="AD" clId="Web-{C9D4A55E-990E-BC98-1215-B8ED7C005550}" dt="2022-10-13T21:54:48.697" v="760" actId="1076"/>
          <ac:spMkLst>
            <pc:docMk/>
            <pc:sldMk cId="2738722074" sldId="256"/>
            <ac:spMk id="4" creationId="{F03E652B-CEA4-6E15-2857-16608043FE56}"/>
          </ac:spMkLst>
        </pc:spChg>
        <pc:spChg chg="del mod">
          <ac:chgData name="Sonia Wall" userId="S::swall@buckdenacademy.org::0c5b28f0-6019-4ad3-8d84-879500339b32" providerId="AD" clId="Web-{C9D4A55E-990E-BC98-1215-B8ED7C005550}" dt="2022-10-13T20:55:42.573" v="374"/>
          <ac:spMkLst>
            <pc:docMk/>
            <pc:sldMk cId="2738722074" sldId="256"/>
            <ac:spMk id="5" creationId="{D8FCC52C-2410-81E2-1DE6-8DC0A4D4502E}"/>
          </ac:spMkLst>
        </pc:spChg>
        <pc:spChg chg="mod">
          <ac:chgData name="Sonia Wall" userId="S::swall@buckdenacademy.org::0c5b28f0-6019-4ad3-8d84-879500339b32" providerId="AD" clId="Web-{C9D4A55E-990E-BC98-1215-B8ED7C005550}" dt="2022-10-13T20:36:41.875" v="342" actId="14100"/>
          <ac:spMkLst>
            <pc:docMk/>
            <pc:sldMk cId="2738722074" sldId="256"/>
            <ac:spMk id="8" creationId="{CCDE23A6-AD66-0DC3-101A-8188E9F41769}"/>
          </ac:spMkLst>
        </pc:spChg>
        <pc:spChg chg="del mod">
          <ac:chgData name="Sonia Wall" userId="S::swall@buckdenacademy.org::0c5b28f0-6019-4ad3-8d84-879500339b32" providerId="AD" clId="Web-{C9D4A55E-990E-BC98-1215-B8ED7C005550}" dt="2022-10-13T21:09:34.599" v="464"/>
          <ac:spMkLst>
            <pc:docMk/>
            <pc:sldMk cId="2738722074" sldId="256"/>
            <ac:spMk id="9" creationId="{A54D00A2-7E49-8BAC-D1D6-5AE5EA2513D4}"/>
          </ac:spMkLst>
        </pc:spChg>
        <pc:spChg chg="del mod">
          <ac:chgData name="Sonia Wall" userId="S::swall@buckdenacademy.org::0c5b28f0-6019-4ad3-8d84-879500339b32" providerId="AD" clId="Web-{C9D4A55E-990E-BC98-1215-B8ED7C005550}" dt="2022-10-13T21:09:31.991" v="461"/>
          <ac:spMkLst>
            <pc:docMk/>
            <pc:sldMk cId="2738722074" sldId="256"/>
            <ac:spMk id="10" creationId="{13C5069D-CAB4-DDB5-4B03-1A3AD1698212}"/>
          </ac:spMkLst>
        </pc:spChg>
        <pc:spChg chg="add del mod">
          <ac:chgData name="Sonia Wall" userId="S::swall@buckdenacademy.org::0c5b28f0-6019-4ad3-8d84-879500339b32" providerId="AD" clId="Web-{C9D4A55E-990E-BC98-1215-B8ED7C005550}" dt="2022-10-13T21:09:30.520" v="459"/>
          <ac:spMkLst>
            <pc:docMk/>
            <pc:sldMk cId="2738722074" sldId="256"/>
            <ac:spMk id="15" creationId="{29424A19-A453-5993-2A33-F1E323C8C9E1}"/>
          </ac:spMkLst>
        </pc:spChg>
        <pc:spChg chg="mod">
          <ac:chgData name="Sonia Wall" userId="S::swall@buckdenacademy.org::0c5b28f0-6019-4ad3-8d84-879500339b32" providerId="AD" clId="Web-{C9D4A55E-990E-BC98-1215-B8ED7C005550}" dt="2022-10-13T21:48:03.494" v="657" actId="1076"/>
          <ac:spMkLst>
            <pc:docMk/>
            <pc:sldMk cId="2738722074" sldId="256"/>
            <ac:spMk id="17" creationId="{109AF79E-F67D-134C-11BC-05394AC68079}"/>
          </ac:spMkLst>
        </pc:spChg>
        <pc:spChg chg="mod">
          <ac:chgData name="Sonia Wall" userId="S::swall@buckdenacademy.org::0c5b28f0-6019-4ad3-8d84-879500339b32" providerId="AD" clId="Web-{C9D4A55E-990E-BC98-1215-B8ED7C005550}" dt="2022-10-13T21:48:03.525" v="658" actId="1076"/>
          <ac:spMkLst>
            <pc:docMk/>
            <pc:sldMk cId="2738722074" sldId="256"/>
            <ac:spMk id="18" creationId="{9A94033E-6BE6-EC7A-7D36-E3C526E90E05}"/>
          </ac:spMkLst>
        </pc:spChg>
        <pc:spChg chg="del">
          <ac:chgData name="Sonia Wall" userId="S::swall@buckdenacademy.org::0c5b28f0-6019-4ad3-8d84-879500339b32" providerId="AD" clId="Web-{C9D4A55E-990E-BC98-1215-B8ED7C005550}" dt="2022-10-13T18:46:16.373" v="16"/>
          <ac:spMkLst>
            <pc:docMk/>
            <pc:sldMk cId="2738722074" sldId="256"/>
            <ac:spMk id="19" creationId="{7582D874-29B6-BDC5-F037-CD7D0618EFFC}"/>
          </ac:spMkLst>
        </pc:spChg>
        <pc:spChg chg="mod">
          <ac:chgData name="Sonia Wall" userId="S::swall@buckdenacademy.org::0c5b28f0-6019-4ad3-8d84-879500339b32" providerId="AD" clId="Web-{C9D4A55E-990E-BC98-1215-B8ED7C005550}" dt="2022-10-13T21:48:03.541" v="659" actId="1076"/>
          <ac:spMkLst>
            <pc:docMk/>
            <pc:sldMk cId="2738722074" sldId="256"/>
            <ac:spMk id="20" creationId="{7AC90C87-63C6-0DA8-4DFB-49744D05F96E}"/>
          </ac:spMkLst>
        </pc:spChg>
        <pc:spChg chg="del mod">
          <ac:chgData name="Sonia Wall" userId="S::swall@buckdenacademy.org::0c5b28f0-6019-4ad3-8d84-879500339b32" providerId="AD" clId="Web-{C9D4A55E-990E-BC98-1215-B8ED7C005550}" dt="2022-10-13T21:09:33.974" v="463"/>
          <ac:spMkLst>
            <pc:docMk/>
            <pc:sldMk cId="2738722074" sldId="256"/>
            <ac:spMk id="21" creationId="{3F76F3F8-4CC4-9CD7-1804-E5FDDFE25AD3}"/>
          </ac:spMkLst>
        </pc:spChg>
        <pc:spChg chg="del">
          <ac:chgData name="Sonia Wall" userId="S::swall@buckdenacademy.org::0c5b28f0-6019-4ad3-8d84-879500339b32" providerId="AD" clId="Web-{C9D4A55E-990E-BC98-1215-B8ED7C005550}" dt="2022-10-13T20:55:43.932" v="375"/>
          <ac:spMkLst>
            <pc:docMk/>
            <pc:sldMk cId="2738722074" sldId="256"/>
            <ac:spMk id="22" creationId="{AFD3000B-40F2-778E-4DA4-FF0D0E8720BD}"/>
          </ac:spMkLst>
        </pc:spChg>
        <pc:spChg chg="add mod">
          <ac:chgData name="Sonia Wall" userId="S::swall@buckdenacademy.org::0c5b28f0-6019-4ad3-8d84-879500339b32" providerId="AD" clId="Web-{C9D4A55E-990E-BC98-1215-B8ED7C005550}" dt="2022-10-13T20:38:00.973" v="367" actId="1076"/>
          <ac:spMkLst>
            <pc:docMk/>
            <pc:sldMk cId="2738722074" sldId="256"/>
            <ac:spMk id="30" creationId="{59A6BAED-46A2-8013-D4C5-17718A9822C7}"/>
          </ac:spMkLst>
        </pc:spChg>
        <pc:spChg chg="add mod">
          <ac:chgData name="Sonia Wall" userId="S::swall@buckdenacademy.org::0c5b28f0-6019-4ad3-8d84-879500339b32" providerId="AD" clId="Web-{C9D4A55E-990E-BC98-1215-B8ED7C005550}" dt="2022-10-13T20:38:06.599" v="370" actId="14100"/>
          <ac:spMkLst>
            <pc:docMk/>
            <pc:sldMk cId="2738722074" sldId="256"/>
            <ac:spMk id="31" creationId="{A1FD86EC-7F12-65DB-DE97-F0A7DD517265}"/>
          </ac:spMkLst>
        </pc:spChg>
        <pc:spChg chg="add mod">
          <ac:chgData name="Sonia Wall" userId="S::swall@buckdenacademy.org::0c5b28f0-6019-4ad3-8d84-879500339b32" providerId="AD" clId="Web-{C9D4A55E-990E-BC98-1215-B8ED7C005550}" dt="2022-10-13T21:49:28.812" v="698" actId="1076"/>
          <ac:spMkLst>
            <pc:docMk/>
            <pc:sldMk cId="2738722074" sldId="256"/>
            <ac:spMk id="33" creationId="{37360AC0-7EF5-A2C4-45C8-423C2A272258}"/>
          </ac:spMkLst>
        </pc:spChg>
        <pc:spChg chg="add mod">
          <ac:chgData name="Sonia Wall" userId="S::swall@buckdenacademy.org::0c5b28f0-6019-4ad3-8d84-879500339b32" providerId="AD" clId="Web-{C9D4A55E-990E-BC98-1215-B8ED7C005550}" dt="2022-10-13T21:49:18.781" v="694" actId="14100"/>
          <ac:spMkLst>
            <pc:docMk/>
            <pc:sldMk cId="2738722074" sldId="256"/>
            <ac:spMk id="38" creationId="{32A185CF-829B-B923-D480-93CB41A06043}"/>
          </ac:spMkLst>
        </pc:spChg>
        <pc:spChg chg="add del">
          <ac:chgData name="Sonia Wall" userId="S::swall@buckdenacademy.org::0c5b28f0-6019-4ad3-8d84-879500339b32" providerId="AD" clId="Web-{C9D4A55E-990E-BC98-1215-B8ED7C005550}" dt="2022-10-13T21:19:34.581" v="481"/>
          <ac:spMkLst>
            <pc:docMk/>
            <pc:sldMk cId="2738722074" sldId="256"/>
            <ac:spMk id="46" creationId="{3CE0372D-6DDA-29BC-BB3A-E209842B9660}"/>
          </ac:spMkLst>
        </pc:spChg>
        <pc:spChg chg="add mod">
          <ac:chgData name="Sonia Wall" userId="S::swall@buckdenacademy.org::0c5b28f0-6019-4ad3-8d84-879500339b32" providerId="AD" clId="Web-{C9D4A55E-990E-BC98-1215-B8ED7C005550}" dt="2022-10-13T21:54:57.135" v="762" actId="1076"/>
          <ac:spMkLst>
            <pc:docMk/>
            <pc:sldMk cId="2738722074" sldId="256"/>
            <ac:spMk id="48" creationId="{27D66F14-C552-188C-27A0-BC2A9BCF0181}"/>
          </ac:spMkLst>
        </pc:spChg>
        <pc:spChg chg="mod">
          <ac:chgData name="Sonia Wall" userId="S::swall@buckdenacademy.org::0c5b28f0-6019-4ad3-8d84-879500339b32" providerId="AD" clId="Web-{C9D4A55E-990E-BC98-1215-B8ED7C005550}" dt="2022-10-13T21:54:39.056" v="759" actId="1076"/>
          <ac:spMkLst>
            <pc:docMk/>
            <pc:sldMk cId="2738722074" sldId="256"/>
            <ac:spMk id="50" creationId="{D49204F9-C5AB-562A-E04F-4DE5416E4E45}"/>
          </ac:spMkLst>
        </pc:spChg>
        <pc:spChg chg="del mod">
          <ac:chgData name="Sonia Wall" userId="S::swall@buckdenacademy.org::0c5b28f0-6019-4ad3-8d84-879500339b32" providerId="AD" clId="Web-{C9D4A55E-990E-BC98-1215-B8ED7C005550}" dt="2022-10-13T21:09:17.208" v="458"/>
          <ac:spMkLst>
            <pc:docMk/>
            <pc:sldMk cId="2738722074" sldId="256"/>
            <ac:spMk id="75" creationId="{6334FA31-78FF-46FD-CD19-D93777299027}"/>
          </ac:spMkLst>
        </pc:spChg>
        <pc:spChg chg="mod">
          <ac:chgData name="Sonia Wall" userId="S::swall@buckdenacademy.org::0c5b28f0-6019-4ad3-8d84-879500339b32" providerId="AD" clId="Web-{C9D4A55E-990E-BC98-1215-B8ED7C005550}" dt="2022-10-13T20:37:06.642" v="348" actId="14100"/>
          <ac:spMkLst>
            <pc:docMk/>
            <pc:sldMk cId="2738722074" sldId="256"/>
            <ac:spMk id="84" creationId="{40FCDBF6-5042-046A-3442-F7339EDAAFDA}"/>
          </ac:spMkLst>
        </pc:spChg>
        <pc:spChg chg="mod">
          <ac:chgData name="Sonia Wall" userId="S::swall@buckdenacademy.org::0c5b28f0-6019-4ad3-8d84-879500339b32" providerId="AD" clId="Web-{C9D4A55E-990E-BC98-1215-B8ED7C005550}" dt="2022-10-13T20:37:45.379" v="361" actId="14100"/>
          <ac:spMkLst>
            <pc:docMk/>
            <pc:sldMk cId="2738722074" sldId="256"/>
            <ac:spMk id="86" creationId="{40FCDBF6-5042-046A-3442-F7339EDAAFDA}"/>
          </ac:spMkLst>
        </pc:spChg>
        <pc:picChg chg="add mod">
          <ac:chgData name="Sonia Wall" userId="S::swall@buckdenacademy.org::0c5b28f0-6019-4ad3-8d84-879500339b32" providerId="AD" clId="Web-{C9D4A55E-990E-BC98-1215-B8ED7C005550}" dt="2022-10-13T21:54:33.587" v="758" actId="1076"/>
          <ac:picMkLst>
            <pc:docMk/>
            <pc:sldMk cId="2738722074" sldId="256"/>
            <ac:picMk id="5" creationId="{69DBED75-6748-5064-D430-45BA09402952}"/>
          </ac:picMkLst>
        </pc:picChg>
        <pc:picChg chg="mod">
          <ac:chgData name="Sonia Wall" userId="S::swall@buckdenacademy.org::0c5b28f0-6019-4ad3-8d84-879500339b32" providerId="AD" clId="Web-{C9D4A55E-990E-BC98-1215-B8ED7C005550}" dt="2022-10-13T21:48:03.478" v="656" actId="1076"/>
          <ac:picMkLst>
            <pc:docMk/>
            <pc:sldMk cId="2738722074" sldId="256"/>
            <ac:picMk id="16" creationId="{C23A065A-47AC-B398-9E62-4F5C484C2A36}"/>
          </ac:picMkLst>
        </pc:picChg>
        <pc:picChg chg="add mod">
          <ac:chgData name="Sonia Wall" userId="S::swall@buckdenacademy.org::0c5b28f0-6019-4ad3-8d84-879500339b32" providerId="AD" clId="Web-{C9D4A55E-990E-BC98-1215-B8ED7C005550}" dt="2022-10-13T20:37:55.567" v="365" actId="1076"/>
          <ac:picMkLst>
            <pc:docMk/>
            <pc:sldMk cId="2738722074" sldId="256"/>
            <ac:picMk id="19" creationId="{D5D0773F-19DF-9279-7F3E-E9B362DC135B}"/>
          </ac:picMkLst>
        </pc:picChg>
        <pc:picChg chg="mod">
          <ac:chgData name="Sonia Wall" userId="S::swall@buckdenacademy.org::0c5b28f0-6019-4ad3-8d84-879500339b32" providerId="AD" clId="Web-{C9D4A55E-990E-BC98-1215-B8ED7C005550}" dt="2022-10-13T21:48:03.556" v="660" actId="1076"/>
          <ac:picMkLst>
            <pc:docMk/>
            <pc:sldMk cId="2738722074" sldId="256"/>
            <ac:picMk id="24" creationId="{EE9CD555-1DCE-861B-E295-3FE7E90013D1}"/>
          </ac:picMkLst>
        </pc:picChg>
        <pc:picChg chg="mod">
          <ac:chgData name="Sonia Wall" userId="S::swall@buckdenacademy.org::0c5b28f0-6019-4ad3-8d84-879500339b32" providerId="AD" clId="Web-{C9D4A55E-990E-BC98-1215-B8ED7C005550}" dt="2022-10-13T21:49:04.154" v="684" actId="1076"/>
          <ac:picMkLst>
            <pc:docMk/>
            <pc:sldMk cId="2738722074" sldId="256"/>
            <ac:picMk id="25" creationId="{1250188A-62CF-CB9E-914D-B347AA615E40}"/>
          </ac:picMkLst>
        </pc:picChg>
        <pc:picChg chg="add mod">
          <ac:chgData name="Sonia Wall" userId="S::swall@buckdenacademy.org::0c5b28f0-6019-4ad3-8d84-879500339b32" providerId="AD" clId="Web-{C9D4A55E-990E-BC98-1215-B8ED7C005550}" dt="2022-10-13T20:36:48.203" v="344" actId="1076"/>
          <ac:picMkLst>
            <pc:docMk/>
            <pc:sldMk cId="2738722074" sldId="256"/>
            <ac:picMk id="27" creationId="{147A1F06-E8DB-4B95-AEDE-D32935961555}"/>
          </ac:picMkLst>
        </pc:picChg>
        <pc:picChg chg="add mod">
          <ac:chgData name="Sonia Wall" userId="S::swall@buckdenacademy.org::0c5b28f0-6019-4ad3-8d84-879500339b32" providerId="AD" clId="Web-{C9D4A55E-990E-BC98-1215-B8ED7C005550}" dt="2022-10-13T20:37:13.658" v="350" actId="1076"/>
          <ac:picMkLst>
            <pc:docMk/>
            <pc:sldMk cId="2738722074" sldId="256"/>
            <ac:picMk id="28" creationId="{3D999C7C-9F7C-054B-B385-03687F483C70}"/>
          </ac:picMkLst>
        </pc:picChg>
        <pc:picChg chg="add mod">
          <ac:chgData name="Sonia Wall" userId="S::swall@buckdenacademy.org::0c5b28f0-6019-4ad3-8d84-879500339b32" providerId="AD" clId="Web-{C9D4A55E-990E-BC98-1215-B8ED7C005550}" dt="2022-10-13T20:38:03.442" v="368" actId="1076"/>
          <ac:picMkLst>
            <pc:docMk/>
            <pc:sldMk cId="2738722074" sldId="256"/>
            <ac:picMk id="29" creationId="{75890C83-9974-077E-7A30-EADDA22B5C91}"/>
          </ac:picMkLst>
        </pc:picChg>
        <pc:picChg chg="add mod">
          <ac:chgData name="Sonia Wall" userId="S::swall@buckdenacademy.org::0c5b28f0-6019-4ad3-8d84-879500339b32" providerId="AD" clId="Web-{C9D4A55E-990E-BC98-1215-B8ED7C005550}" dt="2022-10-13T21:48:03.603" v="662" actId="1076"/>
          <ac:picMkLst>
            <pc:docMk/>
            <pc:sldMk cId="2738722074" sldId="256"/>
            <ac:picMk id="34" creationId="{6B40B51F-6B1E-6607-0D72-76DE7F3E810F}"/>
          </ac:picMkLst>
        </pc:picChg>
        <pc:picChg chg="add del mod">
          <ac:chgData name="Sonia Wall" userId="S::swall@buckdenacademy.org::0c5b28f0-6019-4ad3-8d84-879500339b32" providerId="AD" clId="Web-{C9D4A55E-990E-BC98-1215-B8ED7C005550}" dt="2022-10-13T21:09:31.255" v="460"/>
          <ac:picMkLst>
            <pc:docMk/>
            <pc:sldMk cId="2738722074" sldId="256"/>
            <ac:picMk id="35" creationId="{D24D4EB6-51BC-02D4-499E-F9D2D98FA7A3}"/>
          </ac:picMkLst>
        </pc:picChg>
        <pc:picChg chg="add del mod">
          <ac:chgData name="Sonia Wall" userId="S::swall@buckdenacademy.org::0c5b28f0-6019-4ad3-8d84-879500339b32" providerId="AD" clId="Web-{C9D4A55E-990E-BC98-1215-B8ED7C005550}" dt="2022-10-13T21:10:46.694" v="468"/>
          <ac:picMkLst>
            <pc:docMk/>
            <pc:sldMk cId="2738722074" sldId="256"/>
            <ac:picMk id="39" creationId="{F6A0CA94-2B7E-58C9-87CA-A1D8A26AB8D6}"/>
          </ac:picMkLst>
        </pc:picChg>
        <pc:picChg chg="add del mod">
          <ac:chgData name="Sonia Wall" userId="S::swall@buckdenacademy.org::0c5b28f0-6019-4ad3-8d84-879500339b32" providerId="AD" clId="Web-{C9D4A55E-990E-BC98-1215-B8ED7C005550}" dt="2022-10-13T21:11:12.944" v="473"/>
          <ac:picMkLst>
            <pc:docMk/>
            <pc:sldMk cId="2738722074" sldId="256"/>
            <ac:picMk id="40" creationId="{7143842F-3487-BFE1-6CAC-F6D2474655BC}"/>
          </ac:picMkLst>
        </pc:picChg>
        <pc:picChg chg="add del mod">
          <ac:chgData name="Sonia Wall" userId="S::swall@buckdenacademy.org::0c5b28f0-6019-4ad3-8d84-879500339b32" providerId="AD" clId="Web-{C9D4A55E-990E-BC98-1215-B8ED7C005550}" dt="2022-10-13T21:11:14.335" v="474"/>
          <ac:picMkLst>
            <pc:docMk/>
            <pc:sldMk cId="2738722074" sldId="256"/>
            <ac:picMk id="42" creationId="{0954A39C-ADBC-6BFE-9B9F-DFAC2297287C}"/>
          </ac:picMkLst>
        </pc:picChg>
        <pc:picChg chg="add del mod">
          <ac:chgData name="Sonia Wall" userId="S::swall@buckdenacademy.org::0c5b28f0-6019-4ad3-8d84-879500339b32" providerId="AD" clId="Web-{C9D4A55E-990E-BC98-1215-B8ED7C005550}" dt="2022-10-13T21:19:25.877" v="479"/>
          <ac:picMkLst>
            <pc:docMk/>
            <pc:sldMk cId="2738722074" sldId="256"/>
            <ac:picMk id="43" creationId="{61541980-14BE-3870-B90C-3D1FF13A8A98}"/>
          </ac:picMkLst>
        </pc:picChg>
        <pc:picChg chg="add mod">
          <ac:chgData name="Sonia Wall" userId="S::swall@buckdenacademy.org::0c5b28f0-6019-4ad3-8d84-879500339b32" providerId="AD" clId="Web-{C9D4A55E-990E-BC98-1215-B8ED7C005550}" dt="2022-10-13T21:49:21.093" v="697" actId="14100"/>
          <ac:picMkLst>
            <pc:docMk/>
            <pc:sldMk cId="2738722074" sldId="256"/>
            <ac:picMk id="47" creationId="{DAE239BB-5EB9-FA79-2035-C52678CF2CC8}"/>
          </ac:picMkLst>
        </pc:picChg>
      </pc:sldChg>
      <pc:sldChg chg="add replId">
        <pc:chgData name="Sonia Wall" userId="S::swall@buckdenacademy.org::0c5b28f0-6019-4ad3-8d84-879500339b32" providerId="AD" clId="Web-{C9D4A55E-990E-BC98-1215-B8ED7C005550}" dt="2022-10-13T21:08:50.629" v="455"/>
        <pc:sldMkLst>
          <pc:docMk/>
          <pc:sldMk cId="3628907044" sldId="257"/>
        </pc:sldMkLst>
      </pc:sldChg>
      <pc:sldChg chg="delSp modSp new">
        <pc:chgData name="Sonia Wall" userId="S::swall@buckdenacademy.org::0c5b28f0-6019-4ad3-8d84-879500339b32" providerId="AD" clId="Web-{C9D4A55E-990E-BC98-1215-B8ED7C005550}" dt="2022-10-13T21:56:57.957" v="780" actId="20577"/>
        <pc:sldMkLst>
          <pc:docMk/>
          <pc:sldMk cId="1933263791" sldId="258"/>
        </pc:sldMkLst>
        <pc:spChg chg="del">
          <ac:chgData name="Sonia Wall" userId="S::swall@buckdenacademy.org::0c5b28f0-6019-4ad3-8d84-879500339b32" providerId="AD" clId="Web-{C9D4A55E-990E-BC98-1215-B8ED7C005550}" dt="2022-10-13T21:55:25.091" v="763"/>
          <ac:spMkLst>
            <pc:docMk/>
            <pc:sldMk cId="1933263791" sldId="258"/>
            <ac:spMk id="2" creationId="{62694162-F1AD-69F0-3399-037BE675ED76}"/>
          </ac:spMkLst>
        </pc:spChg>
        <pc:spChg chg="mod">
          <ac:chgData name="Sonia Wall" userId="S::swall@buckdenacademy.org::0c5b28f0-6019-4ad3-8d84-879500339b32" providerId="AD" clId="Web-{C9D4A55E-990E-BC98-1215-B8ED7C005550}" dt="2022-10-13T21:56:57.957" v="780" actId="20577"/>
          <ac:spMkLst>
            <pc:docMk/>
            <pc:sldMk cId="1933263791" sldId="258"/>
            <ac:spMk id="3" creationId="{1DEDB454-B31C-2A8A-AC58-6765B76CC165}"/>
          </ac:spMkLst>
        </pc:spChg>
      </pc:sldChg>
    </pc:docChg>
  </pc:docChgLst>
  <pc:docChgLst>
    <pc:chgData name="Sonia Wall" userId="S::swall@buckdenacademy.org::0c5b28f0-6019-4ad3-8d84-879500339b32" providerId="AD" clId="Web-{C2879F64-AFA0-BB79-03CD-9AE22CCC9DFD}"/>
    <pc:docChg chg="addSld delSld modSld">
      <pc:chgData name="Sonia Wall" userId="S::swall@buckdenacademy.org::0c5b28f0-6019-4ad3-8d84-879500339b32" providerId="AD" clId="Web-{C2879F64-AFA0-BB79-03CD-9AE22CCC9DFD}" dt="2022-09-01T15:47:34.590" v="414" actId="20577"/>
      <pc:docMkLst>
        <pc:docMk/>
      </pc:docMkLst>
      <pc:sldChg chg="addSp delSp modSp">
        <pc:chgData name="Sonia Wall" userId="S::swall@buckdenacademy.org::0c5b28f0-6019-4ad3-8d84-879500339b32" providerId="AD" clId="Web-{C2879F64-AFA0-BB79-03CD-9AE22CCC9DFD}" dt="2022-09-01T15:47:34.590" v="414" actId="20577"/>
        <pc:sldMkLst>
          <pc:docMk/>
          <pc:sldMk cId="2738722074" sldId="256"/>
        </pc:sldMkLst>
        <pc:spChg chg="add mod">
          <ac:chgData name="Sonia Wall" userId="S::swall@buckdenacademy.org::0c5b28f0-6019-4ad3-8d84-879500339b32" providerId="AD" clId="Web-{C2879F64-AFA0-BB79-03CD-9AE22CCC9DFD}" dt="2022-09-01T15:45:39.165" v="383" actId="1076"/>
          <ac:spMkLst>
            <pc:docMk/>
            <pc:sldMk cId="2738722074" sldId="256"/>
            <ac:spMk id="3" creationId="{015A126D-2046-64EA-6CEA-1BF0210026D9}"/>
          </ac:spMkLst>
        </pc:spChg>
        <pc:spChg chg="add del mod">
          <ac:chgData name="Sonia Wall" userId="S::swall@buckdenacademy.org::0c5b28f0-6019-4ad3-8d84-879500339b32" providerId="AD" clId="Web-{C2879F64-AFA0-BB79-03CD-9AE22CCC9DFD}" dt="2022-09-01T15:45:09.164" v="371"/>
          <ac:spMkLst>
            <pc:docMk/>
            <pc:sldMk cId="2738722074" sldId="256"/>
            <ac:spMk id="4" creationId="{F86494F7-850C-FDF1-0D57-8FCA0C09823D}"/>
          </ac:spMkLst>
        </pc:spChg>
        <pc:spChg chg="add mod">
          <ac:chgData name="Sonia Wall" userId="S::swall@buckdenacademy.org::0c5b28f0-6019-4ad3-8d84-879500339b32" providerId="AD" clId="Web-{C2879F64-AFA0-BB79-03CD-9AE22CCC9DFD}" dt="2022-09-01T15:45:41.837" v="384" actId="1076"/>
          <ac:spMkLst>
            <pc:docMk/>
            <pc:sldMk cId="2738722074" sldId="256"/>
            <ac:spMk id="5" creationId="{D8FCC52C-2410-81E2-1DE6-8DC0A4D4502E}"/>
          </ac:spMkLst>
        </pc:spChg>
        <pc:spChg chg="add mod">
          <ac:chgData name="Sonia Wall" userId="S::swall@buckdenacademy.org::0c5b28f0-6019-4ad3-8d84-879500339b32" providerId="AD" clId="Web-{C2879F64-AFA0-BB79-03CD-9AE22CCC9DFD}" dt="2022-09-01T15:45:36.774" v="382" actId="1076"/>
          <ac:spMkLst>
            <pc:docMk/>
            <pc:sldMk cId="2738722074" sldId="256"/>
            <ac:spMk id="8" creationId="{CCDE23A6-AD66-0DC3-101A-8188E9F41769}"/>
          </ac:spMkLst>
        </pc:spChg>
        <pc:spChg chg="add mod">
          <ac:chgData name="Sonia Wall" userId="S::swall@buckdenacademy.org::0c5b28f0-6019-4ad3-8d84-879500339b32" providerId="AD" clId="Web-{C2879F64-AFA0-BB79-03CD-9AE22CCC9DFD}" dt="2022-09-01T15:45:48.681" v="385" actId="1076"/>
          <ac:spMkLst>
            <pc:docMk/>
            <pc:sldMk cId="2738722074" sldId="256"/>
            <ac:spMk id="9" creationId="{A54D00A2-7E49-8BAC-D1D6-5AE5EA2513D4}"/>
          </ac:spMkLst>
        </pc:spChg>
        <pc:spChg chg="add mod">
          <ac:chgData name="Sonia Wall" userId="S::swall@buckdenacademy.org::0c5b28f0-6019-4ad3-8d84-879500339b32" providerId="AD" clId="Web-{C2879F64-AFA0-BB79-03CD-9AE22CCC9DFD}" dt="2022-09-01T15:46:43.979" v="413" actId="1076"/>
          <ac:spMkLst>
            <pc:docMk/>
            <pc:sldMk cId="2738722074" sldId="256"/>
            <ac:spMk id="10" creationId="{13C5069D-CAB4-DDB5-4B03-1A3AD1698212}"/>
          </ac:spMkLst>
        </pc:spChg>
        <pc:spChg chg="mod">
          <ac:chgData name="Sonia Wall" userId="S::swall@buckdenacademy.org::0c5b28f0-6019-4ad3-8d84-879500339b32" providerId="AD" clId="Web-{C2879F64-AFA0-BB79-03CD-9AE22CCC9DFD}" dt="2022-09-01T15:47:34.590" v="414" actId="20577"/>
          <ac:spMkLst>
            <pc:docMk/>
            <pc:sldMk cId="2738722074" sldId="256"/>
            <ac:spMk id="11" creationId="{A0BF9E9A-D530-2596-2C7A-6C61BA14D996}"/>
          </ac:spMkLst>
        </pc:spChg>
        <pc:spChg chg="mod">
          <ac:chgData name="Sonia Wall" userId="S::swall@buckdenacademy.org::0c5b28f0-6019-4ad3-8d84-879500339b32" providerId="AD" clId="Web-{C2879F64-AFA0-BB79-03CD-9AE22CCC9DFD}" dt="2022-09-01T15:23:31.177" v="1" actId="20577"/>
          <ac:spMkLst>
            <pc:docMk/>
            <pc:sldMk cId="2738722074" sldId="256"/>
            <ac:spMk id="13" creationId="{3DEFE92F-8C75-553F-D26B-6CB6BE4ADF14}"/>
          </ac:spMkLst>
        </pc:spChg>
        <pc:spChg chg="mod">
          <ac:chgData name="Sonia Wall" userId="S::swall@buckdenacademy.org::0c5b28f0-6019-4ad3-8d84-879500339b32" providerId="AD" clId="Web-{C2879F64-AFA0-BB79-03CD-9AE22CCC9DFD}" dt="2022-09-01T15:45:06.820" v="370" actId="1076"/>
          <ac:spMkLst>
            <pc:docMk/>
            <pc:sldMk cId="2738722074" sldId="256"/>
            <ac:spMk id="50" creationId="{D49204F9-C5AB-562A-E04F-4DE5416E4E45}"/>
          </ac:spMkLst>
        </pc:spChg>
        <pc:spChg chg="mod">
          <ac:chgData name="Sonia Wall" userId="S::swall@buckdenacademy.org::0c5b28f0-6019-4ad3-8d84-879500339b32" providerId="AD" clId="Web-{C2879F64-AFA0-BB79-03CD-9AE22CCC9DFD}" dt="2022-09-01T15:46:28.557" v="397" actId="20577"/>
          <ac:spMkLst>
            <pc:docMk/>
            <pc:sldMk cId="2738722074" sldId="256"/>
            <ac:spMk id="75" creationId="{6334FA31-78FF-46FD-CD19-D93777299027}"/>
          </ac:spMkLst>
        </pc:spChg>
        <pc:spChg chg="mod">
          <ac:chgData name="Sonia Wall" userId="S::swall@buckdenacademy.org::0c5b28f0-6019-4ad3-8d84-879500339b32" providerId="AD" clId="Web-{C2879F64-AFA0-BB79-03CD-9AE22CCC9DFD}" dt="2022-09-01T15:45:32.024" v="381" actId="20577"/>
          <ac:spMkLst>
            <pc:docMk/>
            <pc:sldMk cId="2738722074" sldId="256"/>
            <ac:spMk id="84" creationId="{40FCDBF6-5042-046A-3442-F7339EDAAFDA}"/>
          </ac:spMkLst>
        </pc:spChg>
        <pc:spChg chg="mod">
          <ac:chgData name="Sonia Wall" userId="S::swall@buckdenacademy.org::0c5b28f0-6019-4ad3-8d84-879500339b32" providerId="AD" clId="Web-{C2879F64-AFA0-BB79-03CD-9AE22CCC9DFD}" dt="2022-09-01T15:44:47.570" v="362" actId="20577"/>
          <ac:spMkLst>
            <pc:docMk/>
            <pc:sldMk cId="2738722074" sldId="256"/>
            <ac:spMk id="86" creationId="{40FCDBF6-5042-046A-3442-F7339EDAAFDA}"/>
          </ac:spMkLst>
        </pc:spChg>
        <pc:spChg chg="del">
          <ac:chgData name="Sonia Wall" userId="S::swall@buckdenacademy.org::0c5b28f0-6019-4ad3-8d84-879500339b32" providerId="AD" clId="Web-{C2879F64-AFA0-BB79-03CD-9AE22CCC9DFD}" dt="2022-09-01T15:44:53.835" v="367"/>
          <ac:spMkLst>
            <pc:docMk/>
            <pc:sldMk cId="2738722074" sldId="256"/>
            <ac:spMk id="89" creationId="{D49204F9-C5AB-562A-E04F-4DE5416E4E45}"/>
          </ac:spMkLst>
        </pc:spChg>
        <pc:spChg chg="mod">
          <ac:chgData name="Sonia Wall" userId="S::swall@buckdenacademy.org::0c5b28f0-6019-4ad3-8d84-879500339b32" providerId="AD" clId="Web-{C2879F64-AFA0-BB79-03CD-9AE22CCC9DFD}" dt="2022-09-01T15:40:08.437" v="273" actId="20577"/>
          <ac:spMkLst>
            <pc:docMk/>
            <pc:sldMk cId="2738722074" sldId="256"/>
            <ac:spMk id="1044" creationId="{4CDEC6E8-FBBB-B22A-7444-E5E675833AEF}"/>
          </ac:spMkLst>
        </pc:spChg>
        <pc:picChg chg="del">
          <ac:chgData name="Sonia Wall" userId="S::swall@buckdenacademy.org::0c5b28f0-6019-4ad3-8d84-879500339b32" providerId="AD" clId="Web-{C2879F64-AFA0-BB79-03CD-9AE22CCC9DFD}" dt="2022-09-01T15:34:06.897" v="105"/>
          <ac:picMkLst>
            <pc:docMk/>
            <pc:sldMk cId="2738722074" sldId="256"/>
            <ac:picMk id="19" creationId="{00000000-0000-0000-0000-000000000000}"/>
          </ac:picMkLst>
        </pc:picChg>
        <pc:picChg chg="del">
          <ac:chgData name="Sonia Wall" userId="S::swall@buckdenacademy.org::0c5b28f0-6019-4ad3-8d84-879500339b32" providerId="AD" clId="Web-{C2879F64-AFA0-BB79-03CD-9AE22CCC9DFD}" dt="2022-09-01T15:33:30.036" v="70"/>
          <ac:picMkLst>
            <pc:docMk/>
            <pc:sldMk cId="2738722074" sldId="256"/>
            <ac:picMk id="20" creationId="{00000000-0000-0000-0000-000000000000}"/>
          </ac:picMkLst>
        </pc:picChg>
        <pc:picChg chg="del">
          <ac:chgData name="Sonia Wall" userId="S::swall@buckdenacademy.org::0c5b28f0-6019-4ad3-8d84-879500339b32" providerId="AD" clId="Web-{C2879F64-AFA0-BB79-03CD-9AE22CCC9DFD}" dt="2022-09-01T15:35:56.540" v="184"/>
          <ac:picMkLst>
            <pc:docMk/>
            <pc:sldMk cId="2738722074" sldId="256"/>
            <ac:picMk id="29" creationId="{00000000-0000-0000-0000-000000000000}"/>
          </ac:picMkLst>
        </pc:picChg>
        <pc:picChg chg="del">
          <ac:chgData name="Sonia Wall" userId="S::swall@buckdenacademy.org::0c5b28f0-6019-4ad3-8d84-879500339b32" providerId="AD" clId="Web-{C2879F64-AFA0-BB79-03CD-9AE22CCC9DFD}" dt="2022-09-01T15:35:57.650" v="185"/>
          <ac:picMkLst>
            <pc:docMk/>
            <pc:sldMk cId="2738722074" sldId="256"/>
            <ac:picMk id="40" creationId="{00000000-0000-0000-0000-000000000000}"/>
          </ac:picMkLst>
        </pc:picChg>
        <pc:picChg chg="del">
          <ac:chgData name="Sonia Wall" userId="S::swall@buckdenacademy.org::0c5b28f0-6019-4ad3-8d84-879500339b32" providerId="AD" clId="Web-{C2879F64-AFA0-BB79-03CD-9AE22CCC9DFD}" dt="2022-09-01T15:44:50.538" v="363"/>
          <ac:picMkLst>
            <pc:docMk/>
            <pc:sldMk cId="2738722074" sldId="256"/>
            <ac:picMk id="52" creationId="{00000000-0000-0000-0000-000000000000}"/>
          </ac:picMkLst>
        </pc:picChg>
        <pc:picChg chg="del">
          <ac:chgData name="Sonia Wall" userId="S::swall@buckdenacademy.org::0c5b28f0-6019-4ad3-8d84-879500339b32" providerId="AD" clId="Web-{C2879F64-AFA0-BB79-03CD-9AE22CCC9DFD}" dt="2022-09-01T15:44:53.007" v="366"/>
          <ac:picMkLst>
            <pc:docMk/>
            <pc:sldMk cId="2738722074" sldId="256"/>
            <ac:picMk id="54" creationId="{00000000-0000-0000-0000-000000000000}"/>
          </ac:picMkLst>
        </pc:picChg>
        <pc:picChg chg="del">
          <ac:chgData name="Sonia Wall" userId="S::swall@buckdenacademy.org::0c5b28f0-6019-4ad3-8d84-879500339b32" providerId="AD" clId="Web-{C2879F64-AFA0-BB79-03CD-9AE22CCC9DFD}" dt="2022-09-01T15:44:54.398" v="368"/>
          <ac:picMkLst>
            <pc:docMk/>
            <pc:sldMk cId="2738722074" sldId="256"/>
            <ac:picMk id="56" creationId="{00000000-0000-0000-0000-000000000000}"/>
          </ac:picMkLst>
        </pc:picChg>
        <pc:picChg chg="del">
          <ac:chgData name="Sonia Wall" userId="S::swall@buckdenacademy.org::0c5b28f0-6019-4ad3-8d84-879500339b32" providerId="AD" clId="Web-{C2879F64-AFA0-BB79-03CD-9AE22CCC9DFD}" dt="2022-09-01T15:44:51.679" v="365"/>
          <ac:picMkLst>
            <pc:docMk/>
            <pc:sldMk cId="2738722074" sldId="256"/>
            <ac:picMk id="57" creationId="{00000000-0000-0000-0000-000000000000}"/>
          </ac:picMkLst>
        </pc:picChg>
        <pc:picChg chg="del">
          <ac:chgData name="Sonia Wall" userId="S::swall@buckdenacademy.org::0c5b28f0-6019-4ad3-8d84-879500339b32" providerId="AD" clId="Web-{C2879F64-AFA0-BB79-03CD-9AE22CCC9DFD}" dt="2022-09-01T15:44:51.085" v="364"/>
          <ac:picMkLst>
            <pc:docMk/>
            <pc:sldMk cId="2738722074" sldId="256"/>
            <ac:picMk id="58" creationId="{00000000-0000-0000-0000-000000000000}"/>
          </ac:picMkLst>
        </pc:picChg>
      </pc:sldChg>
      <pc:sldChg chg="addSp modSp add del">
        <pc:chgData name="Sonia Wall" userId="S::swall@buckdenacademy.org::0c5b28f0-6019-4ad3-8d84-879500339b32" providerId="AD" clId="Web-{C2879F64-AFA0-BB79-03CD-9AE22CCC9DFD}" dt="2022-09-01T15:43:55.146" v="338"/>
        <pc:sldMkLst>
          <pc:docMk/>
          <pc:sldMk cId="3687235709" sldId="257"/>
        </pc:sldMkLst>
        <pc:spChg chg="add mod">
          <ac:chgData name="Sonia Wall" userId="S::swall@buckdenacademy.org::0c5b28f0-6019-4ad3-8d84-879500339b32" providerId="AD" clId="Web-{C2879F64-AFA0-BB79-03CD-9AE22CCC9DFD}" dt="2022-09-01T15:42:48.504" v="328" actId="20577"/>
          <ac:spMkLst>
            <pc:docMk/>
            <pc:sldMk cId="3687235709" sldId="257"/>
            <ac:spMk id="10" creationId="{7B809849-5C48-F10B-7EA5-0599A81B6A3D}"/>
          </ac:spMkLst>
        </pc:spChg>
        <pc:spChg chg="add mod">
          <ac:chgData name="Sonia Wall" userId="S::swall@buckdenacademy.org::0c5b28f0-6019-4ad3-8d84-879500339b32" providerId="AD" clId="Web-{C2879F64-AFA0-BB79-03CD-9AE22CCC9DFD}" dt="2022-09-01T15:43:11.864" v="332" actId="20577"/>
          <ac:spMkLst>
            <pc:docMk/>
            <pc:sldMk cId="3687235709" sldId="257"/>
            <ac:spMk id="15" creationId="{B188FF66-D505-08A8-B1FA-1EC6F50FB531}"/>
          </ac:spMkLst>
        </pc:spChg>
        <pc:spChg chg="mod">
          <ac:chgData name="Sonia Wall" userId="S::swall@buckdenacademy.org::0c5b28f0-6019-4ad3-8d84-879500339b32" providerId="AD" clId="Web-{C2879F64-AFA0-BB79-03CD-9AE22CCC9DFD}" dt="2022-09-01T15:43:32.693" v="337" actId="1076"/>
          <ac:spMkLst>
            <pc:docMk/>
            <pc:sldMk cId="3687235709" sldId="257"/>
            <ac:spMk id="169" creationId="{D1E3FBA0-4BD6-EAC7-6C58-25CD799E9A04}"/>
          </ac:spMkLst>
        </pc:spChg>
        <pc:spChg chg="mod">
          <ac:chgData name="Sonia Wall" userId="S::swall@buckdenacademy.org::0c5b28f0-6019-4ad3-8d84-879500339b32" providerId="AD" clId="Web-{C2879F64-AFA0-BB79-03CD-9AE22CCC9DFD}" dt="2022-09-01T15:43:28.614" v="336" actId="1076"/>
          <ac:spMkLst>
            <pc:docMk/>
            <pc:sldMk cId="3687235709" sldId="257"/>
            <ac:spMk id="1044" creationId="{4CDEC6E8-FBBB-B22A-7444-E5E675833AEF}"/>
          </ac:spMkLst>
        </pc:spChg>
      </pc:sldChg>
    </pc:docChg>
  </pc:docChgLst>
  <pc:docChgLst>
    <pc:chgData clId="Web-{E01C744B-55EE-60D0-813A-6188D7E51BF8}"/>
    <pc:docChg chg="delSld">
      <pc:chgData name="" userId="" providerId="" clId="Web-{E01C744B-55EE-60D0-813A-6188D7E51BF8}" dt="2022-10-30T15:37:30.115" v="1"/>
      <pc:docMkLst>
        <pc:docMk/>
      </pc:docMkLst>
      <pc:sldChg chg="del">
        <pc:chgData name="" userId="" providerId="" clId="Web-{E01C744B-55EE-60D0-813A-6188D7E51BF8}" dt="2022-10-30T15:37:30.115" v="1"/>
        <pc:sldMkLst>
          <pc:docMk/>
          <pc:sldMk cId="3628907044" sldId="257"/>
        </pc:sldMkLst>
      </pc:sldChg>
      <pc:sldChg chg="del">
        <pc:chgData name="" userId="" providerId="" clId="Web-{E01C744B-55EE-60D0-813A-6188D7E51BF8}" dt="2022-10-30T15:37:28.240" v="0"/>
        <pc:sldMkLst>
          <pc:docMk/>
          <pc:sldMk cId="1933263791" sldId="258"/>
        </pc:sldMkLst>
      </pc:sldChg>
    </pc:docChg>
  </pc:docChgLst>
  <pc:docChgLst>
    <pc:chgData name="Sonia Wall" userId="S::swall@buckdenacademy.org::0c5b28f0-6019-4ad3-8d84-879500339b32" providerId="AD" clId="Web-{F339528D-35E8-F14F-646E-F098C1A4828C}"/>
    <pc:docChg chg="modSld">
      <pc:chgData name="Sonia Wall" userId="S::swall@buckdenacademy.org::0c5b28f0-6019-4ad3-8d84-879500339b32" providerId="AD" clId="Web-{F339528D-35E8-F14F-646E-F098C1A4828C}" dt="2022-09-02T07:32:45.419" v="306" actId="20577"/>
      <pc:docMkLst>
        <pc:docMk/>
      </pc:docMkLst>
      <pc:sldChg chg="addSp modSp">
        <pc:chgData name="Sonia Wall" userId="S::swall@buckdenacademy.org::0c5b28f0-6019-4ad3-8d84-879500339b32" providerId="AD" clId="Web-{F339528D-35E8-F14F-646E-F098C1A4828C}" dt="2022-09-02T07:32:45.419" v="306" actId="20577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F339528D-35E8-F14F-646E-F098C1A4828C}" dt="2022-09-02T07:17:42.416" v="18" actId="1076"/>
          <ac:spMkLst>
            <pc:docMk/>
            <pc:sldMk cId="2738722074" sldId="256"/>
            <ac:spMk id="3" creationId="{015A126D-2046-64EA-6CEA-1BF0210026D9}"/>
          </ac:spMkLst>
        </pc:spChg>
        <pc:spChg chg="add mod">
          <ac:chgData name="Sonia Wall" userId="S::swall@buckdenacademy.org::0c5b28f0-6019-4ad3-8d84-879500339b32" providerId="AD" clId="Web-{F339528D-35E8-F14F-646E-F098C1A4828C}" dt="2022-09-02T07:19:06.653" v="24" actId="1076"/>
          <ac:spMkLst>
            <pc:docMk/>
            <pc:sldMk cId="2738722074" sldId="256"/>
            <ac:spMk id="4" creationId="{4A79C320-81AA-96B1-EBC6-836AE5EAD0BA}"/>
          </ac:spMkLst>
        </pc:spChg>
        <pc:spChg chg="mod">
          <ac:chgData name="Sonia Wall" userId="S::swall@buckdenacademy.org::0c5b28f0-6019-4ad3-8d84-879500339b32" providerId="AD" clId="Web-{F339528D-35E8-F14F-646E-F098C1A4828C}" dt="2022-09-02T07:23:20.395" v="151" actId="1076"/>
          <ac:spMkLst>
            <pc:docMk/>
            <pc:sldMk cId="2738722074" sldId="256"/>
            <ac:spMk id="5" creationId="{D8FCC52C-2410-81E2-1DE6-8DC0A4D4502E}"/>
          </ac:spMkLst>
        </pc:spChg>
        <pc:spChg chg="mod">
          <ac:chgData name="Sonia Wall" userId="S::swall@buckdenacademy.org::0c5b28f0-6019-4ad3-8d84-879500339b32" providerId="AD" clId="Web-{F339528D-35E8-F14F-646E-F098C1A4828C}" dt="2022-09-02T07:19:10.278" v="25" actId="1076"/>
          <ac:spMkLst>
            <pc:docMk/>
            <pc:sldMk cId="2738722074" sldId="256"/>
            <ac:spMk id="8" creationId="{CCDE23A6-AD66-0DC3-101A-8188E9F41769}"/>
          </ac:spMkLst>
        </pc:spChg>
        <pc:spChg chg="mod">
          <ac:chgData name="Sonia Wall" userId="S::swall@buckdenacademy.org::0c5b28f0-6019-4ad3-8d84-879500339b32" providerId="AD" clId="Web-{F339528D-35E8-F14F-646E-F098C1A4828C}" dt="2022-09-02T07:17:47.119" v="19" actId="1076"/>
          <ac:spMkLst>
            <pc:docMk/>
            <pc:sldMk cId="2738722074" sldId="256"/>
            <ac:spMk id="9" creationId="{A54D00A2-7E49-8BAC-D1D6-5AE5EA2513D4}"/>
          </ac:spMkLst>
        </pc:spChg>
        <pc:spChg chg="mod">
          <ac:chgData name="Sonia Wall" userId="S::swall@buckdenacademy.org::0c5b28f0-6019-4ad3-8d84-879500339b32" providerId="AD" clId="Web-{F339528D-35E8-F14F-646E-F098C1A4828C}" dt="2022-09-02T07:19:03.512" v="22" actId="1076"/>
          <ac:spMkLst>
            <pc:docMk/>
            <pc:sldMk cId="2738722074" sldId="256"/>
            <ac:spMk id="10" creationId="{13C5069D-CAB4-DDB5-4B03-1A3AD1698212}"/>
          </ac:spMkLst>
        </pc:spChg>
        <pc:spChg chg="add mod">
          <ac:chgData name="Sonia Wall" userId="S::swall@buckdenacademy.org::0c5b28f0-6019-4ad3-8d84-879500339b32" providerId="AD" clId="Web-{F339528D-35E8-F14F-646E-F098C1A4828C}" dt="2022-09-02T07:19:13.872" v="26" actId="1076"/>
          <ac:spMkLst>
            <pc:docMk/>
            <pc:sldMk cId="2738722074" sldId="256"/>
            <ac:spMk id="15" creationId="{29424A19-A453-5993-2A33-F1E323C8C9E1}"/>
          </ac:spMkLst>
        </pc:spChg>
        <pc:spChg chg="add mod">
          <ac:chgData name="Sonia Wall" userId="S::swall@buckdenacademy.org::0c5b28f0-6019-4ad3-8d84-879500339b32" providerId="AD" clId="Web-{F339528D-35E8-F14F-646E-F098C1A4828C}" dt="2022-09-02T07:29:58.954" v="276" actId="1076"/>
          <ac:spMkLst>
            <pc:docMk/>
            <pc:sldMk cId="2738722074" sldId="256"/>
            <ac:spMk id="17" creationId="{109AF79E-F67D-134C-11BC-05394AC68079}"/>
          </ac:spMkLst>
        </pc:spChg>
        <pc:spChg chg="add mod">
          <ac:chgData name="Sonia Wall" userId="S::swall@buckdenacademy.org::0c5b28f0-6019-4ad3-8d84-879500339b32" providerId="AD" clId="Web-{F339528D-35E8-F14F-646E-F098C1A4828C}" dt="2022-09-02T07:30:39.565" v="289" actId="20577"/>
          <ac:spMkLst>
            <pc:docMk/>
            <pc:sldMk cId="2738722074" sldId="256"/>
            <ac:spMk id="18" creationId="{9A94033E-6BE6-EC7A-7D36-E3C526E90E05}"/>
          </ac:spMkLst>
        </pc:spChg>
        <pc:spChg chg="add mod">
          <ac:chgData name="Sonia Wall" userId="S::swall@buckdenacademy.org::0c5b28f0-6019-4ad3-8d84-879500339b32" providerId="AD" clId="Web-{F339528D-35E8-F14F-646E-F098C1A4828C}" dt="2022-09-02T07:29:51.720" v="272" actId="1076"/>
          <ac:spMkLst>
            <pc:docMk/>
            <pc:sldMk cId="2738722074" sldId="256"/>
            <ac:spMk id="19" creationId="{7582D874-29B6-BDC5-F037-CD7D0618EFFC}"/>
          </ac:spMkLst>
        </pc:spChg>
        <pc:spChg chg="add mod">
          <ac:chgData name="Sonia Wall" userId="S::swall@buckdenacademy.org::0c5b28f0-6019-4ad3-8d84-879500339b32" providerId="AD" clId="Web-{F339528D-35E8-F14F-646E-F098C1A4828C}" dt="2022-09-02T07:32:45.419" v="306" actId="20577"/>
          <ac:spMkLst>
            <pc:docMk/>
            <pc:sldMk cId="2738722074" sldId="256"/>
            <ac:spMk id="20" creationId="{7AC90C87-63C6-0DA8-4DFB-49744D05F96E}"/>
          </ac:spMkLst>
        </pc:spChg>
        <pc:spChg chg="add mod">
          <ac:chgData name="Sonia Wall" userId="S::swall@buckdenacademy.org::0c5b28f0-6019-4ad3-8d84-879500339b32" providerId="AD" clId="Web-{F339528D-35E8-F14F-646E-F098C1A4828C}" dt="2022-09-02T07:24:10.584" v="165" actId="1076"/>
          <ac:spMkLst>
            <pc:docMk/>
            <pc:sldMk cId="2738722074" sldId="256"/>
            <ac:spMk id="21" creationId="{3F76F3F8-4CC4-9CD7-1804-E5FDDFE25AD3}"/>
          </ac:spMkLst>
        </pc:spChg>
        <pc:spChg chg="add mod">
          <ac:chgData name="Sonia Wall" userId="S::swall@buckdenacademy.org::0c5b28f0-6019-4ad3-8d84-879500339b32" providerId="AD" clId="Web-{F339528D-35E8-F14F-646E-F098C1A4828C}" dt="2022-09-02T07:23:52.630" v="164" actId="1076"/>
          <ac:spMkLst>
            <pc:docMk/>
            <pc:sldMk cId="2738722074" sldId="256"/>
            <ac:spMk id="22" creationId="{AFD3000B-40F2-778E-4DA4-FF0D0E8720BD}"/>
          </ac:spMkLst>
        </pc:spChg>
        <pc:spChg chg="mod">
          <ac:chgData name="Sonia Wall" userId="S::swall@buckdenacademy.org::0c5b28f0-6019-4ad3-8d84-879500339b32" providerId="AD" clId="Web-{F339528D-35E8-F14F-646E-F098C1A4828C}" dt="2022-09-02T07:23:25.129" v="152" actId="1076"/>
          <ac:spMkLst>
            <pc:docMk/>
            <pc:sldMk cId="2738722074" sldId="256"/>
            <ac:spMk id="50" creationId="{D49204F9-C5AB-562A-E04F-4DE5416E4E45}"/>
          </ac:spMkLst>
        </pc:spChg>
        <pc:spChg chg="mod">
          <ac:chgData name="Sonia Wall" userId="S::swall@buckdenacademy.org::0c5b28f0-6019-4ad3-8d84-879500339b32" providerId="AD" clId="Web-{F339528D-35E8-F14F-646E-F098C1A4828C}" dt="2022-09-02T07:30:29.315" v="280" actId="20577"/>
          <ac:spMkLst>
            <pc:docMk/>
            <pc:sldMk cId="2738722074" sldId="256"/>
            <ac:spMk id="75" creationId="{6334FA31-78FF-46FD-CD19-D93777299027}"/>
          </ac:spMkLst>
        </pc:spChg>
        <pc:spChg chg="mod">
          <ac:chgData name="Sonia Wall" userId="S::swall@buckdenacademy.org::0c5b28f0-6019-4ad3-8d84-879500339b32" providerId="AD" clId="Web-{F339528D-35E8-F14F-646E-F098C1A4828C}" dt="2022-09-02T07:20:30.077" v="30" actId="1076"/>
          <ac:spMkLst>
            <pc:docMk/>
            <pc:sldMk cId="2738722074" sldId="256"/>
            <ac:spMk id="84" creationId="{40FCDBF6-5042-046A-3442-F7339EDAAFDA}"/>
          </ac:spMkLst>
        </pc:spChg>
        <pc:spChg chg="mod">
          <ac:chgData name="Sonia Wall" userId="S::swall@buckdenacademy.org::0c5b28f0-6019-4ad3-8d84-879500339b32" providerId="AD" clId="Web-{F339528D-35E8-F14F-646E-F098C1A4828C}" dt="2022-09-02T07:23:15.067" v="150" actId="14100"/>
          <ac:spMkLst>
            <pc:docMk/>
            <pc:sldMk cId="2738722074" sldId="256"/>
            <ac:spMk id="86" creationId="{40FCDBF6-5042-046A-3442-F7339EDAAFDA}"/>
          </ac:spMkLst>
        </pc:spChg>
        <pc:picChg chg="add mod">
          <ac:chgData name="Sonia Wall" userId="S::swall@buckdenacademy.org::0c5b28f0-6019-4ad3-8d84-879500339b32" providerId="AD" clId="Web-{F339528D-35E8-F14F-646E-F098C1A4828C}" dt="2022-09-02T07:28:31.983" v="243" actId="1076"/>
          <ac:picMkLst>
            <pc:docMk/>
            <pc:sldMk cId="2738722074" sldId="256"/>
            <ac:picMk id="16" creationId="{C23A065A-47AC-B398-9E62-4F5C484C2A36}"/>
          </ac:picMkLst>
        </pc:picChg>
        <pc:picChg chg="add mod">
          <ac:chgData name="Sonia Wall" userId="S::swall@buckdenacademy.org::0c5b28f0-6019-4ad3-8d84-879500339b32" providerId="AD" clId="Web-{F339528D-35E8-F14F-646E-F098C1A4828C}" dt="2022-09-02T07:30:04.892" v="277" actId="14100"/>
          <ac:picMkLst>
            <pc:docMk/>
            <pc:sldMk cId="2738722074" sldId="256"/>
            <ac:picMk id="24" creationId="{EE9CD555-1DCE-861B-E295-3FE7E90013D1}"/>
          </ac:picMkLst>
        </pc:picChg>
        <pc:picChg chg="add mod">
          <ac:chgData name="Sonia Wall" userId="S::swall@buckdenacademy.org::0c5b28f0-6019-4ad3-8d84-879500339b32" providerId="AD" clId="Web-{F339528D-35E8-F14F-646E-F098C1A4828C}" dt="2022-09-02T07:25:19.930" v="175" actId="1076"/>
          <ac:picMkLst>
            <pc:docMk/>
            <pc:sldMk cId="2738722074" sldId="256"/>
            <ac:picMk id="25" creationId="{1250188A-62CF-CB9E-914D-B347AA615E40}"/>
          </ac:picMkLst>
        </pc:picChg>
      </pc:sldChg>
    </pc:docChg>
  </pc:docChgLst>
  <pc:docChgLst>
    <pc:chgData name="Sonia Wall" userId="S::swall@buckdenacademy.org::0c5b28f0-6019-4ad3-8d84-879500339b32" providerId="AD" clId="Web-{A59B496D-FB20-0C8E-30F9-2FC29D7B97F7}"/>
    <pc:docChg chg="modSld">
      <pc:chgData name="Sonia Wall" userId="S::swall@buckdenacademy.org::0c5b28f0-6019-4ad3-8d84-879500339b32" providerId="AD" clId="Web-{A59B496D-FB20-0C8E-30F9-2FC29D7B97F7}" dt="2022-10-13T23:21:26.331" v="39" actId="20577"/>
      <pc:docMkLst>
        <pc:docMk/>
      </pc:docMkLst>
      <pc:sldChg chg="modSp">
        <pc:chgData name="Sonia Wall" userId="S::swall@buckdenacademy.org::0c5b28f0-6019-4ad3-8d84-879500339b32" providerId="AD" clId="Web-{A59B496D-FB20-0C8E-30F9-2FC29D7B97F7}" dt="2022-10-13T23:21:26.331" v="39" actId="20577"/>
        <pc:sldMkLst>
          <pc:docMk/>
          <pc:sldMk cId="1933263791" sldId="258"/>
        </pc:sldMkLst>
        <pc:spChg chg="mod">
          <ac:chgData name="Sonia Wall" userId="S::swall@buckdenacademy.org::0c5b28f0-6019-4ad3-8d84-879500339b32" providerId="AD" clId="Web-{A59B496D-FB20-0C8E-30F9-2FC29D7B97F7}" dt="2022-10-13T23:21:26.331" v="39" actId="20577"/>
          <ac:spMkLst>
            <pc:docMk/>
            <pc:sldMk cId="1933263791" sldId="258"/>
            <ac:spMk id="3" creationId="{1DEDB454-B31C-2A8A-AC58-6765B76CC1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56411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2090298" y="84207"/>
            <a:ext cx="26774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u="sng">
                <a:latin typeface="Tw Cen MT"/>
              </a:rPr>
              <a:t>Knowledge Organiser </a:t>
            </a:r>
            <a:br>
              <a:rPr lang="en-GB" sz="1400" b="1" u="sng">
                <a:latin typeface="Tw Cen MT" panose="020B0602020104020603" pitchFamily="34" charset="0"/>
              </a:rPr>
            </a:br>
            <a:r>
              <a:rPr lang="en-GB" sz="1400" b="1" u="sng">
                <a:latin typeface="Tw Cen MT"/>
              </a:rPr>
              <a:t>Environment and Biodiversity</a:t>
            </a:r>
            <a:endParaRPr lang="en-GB" sz="1400" b="1" u="sng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4828234" y="156411"/>
            <a:ext cx="158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Term    Autumn_1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969094" y="156325"/>
            <a:ext cx="11518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>
                <a:latin typeface="Tw Cen MT"/>
              </a:rPr>
              <a:t>         Year   4</a:t>
            </a:r>
            <a:endParaRPr lang="en-GB" sz="110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20202" y="1144660"/>
            <a:ext cx="1119900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1100" b="1">
                <a:latin typeface="Tw Cen MT" panose="020B0602020104020603" pitchFamily="34" charset="0"/>
              </a:rPr>
              <a:t>Human features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1602133" y="1123448"/>
            <a:ext cx="1546736" cy="707886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GB" sz="1000" b="1">
                <a:highlight>
                  <a:srgbClr val="C0C0C0"/>
                </a:highlight>
                <a:latin typeface="Tw Cen MT" panose="020B0602020104020603" pitchFamily="34" charset="0"/>
              </a:rPr>
              <a:t>Human features </a:t>
            </a:r>
            <a:r>
              <a:rPr lang="en-GB" sz="1000">
                <a:latin typeface="Tw Cen MT" panose="020B0602020104020603" pitchFamily="34" charset="0"/>
              </a:rPr>
              <a:t>are built. These include schools, buildings, roads, bridges and places of worship.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556DDD1-2BB7-5CF8-A587-C98E2B3DC149}"/>
              </a:ext>
            </a:extLst>
          </p:cNvPr>
          <p:cNvSpPr/>
          <p:nvPr/>
        </p:nvSpPr>
        <p:spPr>
          <a:xfrm>
            <a:off x="1324906" y="1240180"/>
            <a:ext cx="203786" cy="849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7D597C-A68D-3737-527F-692E9D657E94}"/>
              </a:ext>
            </a:extLst>
          </p:cNvPr>
          <p:cNvSpPr txBox="1"/>
          <p:nvPr/>
        </p:nvSpPr>
        <p:spPr>
          <a:xfrm>
            <a:off x="3229916" y="1144660"/>
            <a:ext cx="1245608" cy="26161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1100" b="1">
                <a:latin typeface="Tw Cen MT" panose="020B0602020104020603" pitchFamily="34" charset="0"/>
              </a:rPr>
              <a:t>Physical features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D92FC2D-0FE0-ACD4-11E2-CCF71F74740C}"/>
              </a:ext>
            </a:extLst>
          </p:cNvPr>
          <p:cNvSpPr/>
          <p:nvPr/>
        </p:nvSpPr>
        <p:spPr>
          <a:xfrm>
            <a:off x="4582578" y="1229573"/>
            <a:ext cx="203786" cy="849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9204F9-C5AB-562A-E04F-4DE5416E4E45}"/>
              </a:ext>
            </a:extLst>
          </p:cNvPr>
          <p:cNvSpPr txBox="1"/>
          <p:nvPr/>
        </p:nvSpPr>
        <p:spPr>
          <a:xfrm>
            <a:off x="5177084" y="7640744"/>
            <a:ext cx="1301376" cy="43088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latin typeface="Tw Cen MT"/>
              </a:rPr>
              <a:t>Map reading – 4 grid reference</a:t>
            </a:r>
            <a:endParaRPr lang="en-GB" sz="1100" b="1">
              <a:latin typeface="Tw Cen MT" panose="020B0602020104020603" pitchFamily="34" charset="0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4CDEC6E8-FBBB-B22A-7444-E5E675833AEF}"/>
              </a:ext>
            </a:extLst>
          </p:cNvPr>
          <p:cNvSpPr txBox="1"/>
          <p:nvPr/>
        </p:nvSpPr>
        <p:spPr>
          <a:xfrm>
            <a:off x="1344706" y="8742894"/>
            <a:ext cx="1405039" cy="10156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b="1" u="sng">
                <a:latin typeface="Tw Cen MT" panose="020B0602020104020603" pitchFamily="34" charset="0"/>
              </a:rPr>
              <a:t>Vocabulary Tier 2</a:t>
            </a:r>
          </a:p>
          <a:p>
            <a:r>
              <a:rPr lang="en-GB" sz="1000" b="1" u="sng">
                <a:latin typeface="Tw Cen MT"/>
              </a:rPr>
              <a:t>Impact</a:t>
            </a:r>
          </a:p>
          <a:p>
            <a:r>
              <a:rPr lang="en-GB" sz="1000" b="1">
                <a:latin typeface="TW Cen MT"/>
              </a:rPr>
              <a:t>Climate change</a:t>
            </a:r>
            <a:endParaRPr lang="en-GB">
              <a:latin typeface="Calibri" panose="020F0502020204030204"/>
              <a:cs typeface="Calibri" panose="020F0502020204030204"/>
            </a:endParaRPr>
          </a:p>
          <a:p>
            <a:r>
              <a:rPr lang="en-GB" sz="1000" b="1">
                <a:latin typeface="TW Cen MT"/>
              </a:rPr>
              <a:t>Biodiversity</a:t>
            </a:r>
          </a:p>
          <a:p>
            <a:r>
              <a:rPr lang="en-GB" sz="1000" b="1">
                <a:latin typeface="TW Cen MT"/>
              </a:rPr>
              <a:t>Continents</a:t>
            </a:r>
            <a:endParaRPr lang="en-GB" sz="1000">
              <a:ea typeface="+mn-lt"/>
              <a:cs typeface="+mn-lt"/>
            </a:endParaRPr>
          </a:p>
          <a:p>
            <a:r>
              <a:rPr lang="en-GB" sz="1000" b="1">
                <a:latin typeface="TW Cen MT"/>
              </a:rPr>
              <a:t>Rainforest</a:t>
            </a:r>
            <a:endParaRPr lang="en-US" sz="1000">
              <a:ea typeface="+mn-lt"/>
              <a:cs typeface="+mn-lt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1E3FBA0-4BD6-EAC7-6C58-25CD799E9A04}"/>
              </a:ext>
            </a:extLst>
          </p:cNvPr>
          <p:cNvSpPr txBox="1"/>
          <p:nvPr/>
        </p:nvSpPr>
        <p:spPr>
          <a:xfrm>
            <a:off x="4258685" y="8729265"/>
            <a:ext cx="1405039" cy="86177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>
                <a:latin typeface="Tw Cen MT" panose="020B0602020104020603" pitchFamily="34" charset="0"/>
              </a:rPr>
              <a:t>Vocabulary Tier 3 </a:t>
            </a:r>
          </a:p>
          <a:p>
            <a:r>
              <a:rPr lang="en-GB" sz="1000" b="1" u="sng">
                <a:latin typeface="Tw Cen MT" panose="020B0602020104020603" pitchFamily="34" charset="0"/>
              </a:rPr>
              <a:t>Aerial </a:t>
            </a:r>
          </a:p>
          <a:p>
            <a:r>
              <a:rPr lang="en-GB" sz="1000" b="1" u="sng">
                <a:latin typeface="Tw Cen MT" panose="020B0602020104020603" pitchFamily="34" charset="0"/>
              </a:rPr>
              <a:t>Habitat </a:t>
            </a:r>
          </a:p>
          <a:p>
            <a:r>
              <a:rPr lang="en-GB" sz="1000" b="1" u="sng">
                <a:latin typeface="Tw Cen MT" panose="020B0602020104020603" pitchFamily="34" charset="0"/>
              </a:rPr>
              <a:t>Savannah</a:t>
            </a:r>
          </a:p>
          <a:p>
            <a:endParaRPr lang="en-GB" sz="1000" b="1" u="sng">
              <a:latin typeface="Tw Cen MT" panose="020B0602020104020603" pitchFamily="34" charset="0"/>
            </a:endParaRP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0FEA88E7-5E3F-E8F7-CB43-F9623FCB6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3" y="8738711"/>
            <a:ext cx="812206" cy="987819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D9429D63-E0D1-4A2D-51B2-72A66461F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77" y="8810198"/>
            <a:ext cx="845014" cy="881057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3956FF55-F548-4B1B-5FB5-BFFC1D3E1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67" y="8729265"/>
            <a:ext cx="700963" cy="962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35" y="187803"/>
            <a:ext cx="369371" cy="385517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27114" y="678383"/>
            <a:ext cx="1690170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1400" b="1">
                <a:latin typeface="Tw Cen MT" panose="020B0602020104020603" pitchFamily="34" charset="0"/>
              </a:rPr>
              <a:t>Landscape Features: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4935666" y="1123448"/>
            <a:ext cx="1546736" cy="707886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GB" sz="1000" b="1">
                <a:highlight>
                  <a:srgbClr val="C0C0C0"/>
                </a:highlight>
                <a:latin typeface="Tw Cen MT" panose="020B0602020104020603" pitchFamily="34" charset="0"/>
              </a:rPr>
              <a:t>Physical features </a:t>
            </a:r>
            <a:r>
              <a:rPr lang="en-GB" sz="1000">
                <a:latin typeface="Tw Cen MT" panose="020B0602020104020603" pitchFamily="34" charset="0"/>
              </a:rPr>
              <a:t>are natural. These include rivers, hills, mountains and woodland.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35023" y="2069040"/>
            <a:ext cx="3067998" cy="52322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Tw Cen MT"/>
              </a:rPr>
              <a:t>Physical features – naturally occurring features, seas, mountains, rivers</a:t>
            </a:r>
            <a:endParaRPr lang="en-GB" sz="1400" b="1" dirty="0">
              <a:latin typeface="Tw Cen MT" panose="020B06020201040206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3578866" y="2066100"/>
            <a:ext cx="2962277" cy="52322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Tw Cen MT"/>
              </a:rPr>
              <a:t>Human features – features built by humans.  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96" y="1383286"/>
            <a:ext cx="523640" cy="5236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9222" y="1449017"/>
            <a:ext cx="384618" cy="384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5A126D-2046-64EA-6CEA-1BF0210026D9}"/>
              </a:ext>
            </a:extLst>
          </p:cNvPr>
          <p:cNvSpPr txBox="1"/>
          <p:nvPr/>
        </p:nvSpPr>
        <p:spPr>
          <a:xfrm>
            <a:off x="153720" y="3740417"/>
            <a:ext cx="1740172" cy="79387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Rainforest – Earth's oldest living ecosystems. Habitat to the wildlife and vegetation</a:t>
            </a:r>
            <a:endParaRPr lang="en-GB" sz="1100" b="1" dirty="0"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E23A6-AD66-0DC3-101A-8188E9F41769}"/>
              </a:ext>
            </a:extLst>
          </p:cNvPr>
          <p:cNvSpPr txBox="1"/>
          <p:nvPr/>
        </p:nvSpPr>
        <p:spPr>
          <a:xfrm>
            <a:off x="116827" y="2770146"/>
            <a:ext cx="1813517" cy="6001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Rivers – natural freshwater source flowing to ocean, sea, lake or other river</a:t>
            </a:r>
            <a:endParaRPr lang="en-GB" sz="1100" b="1" dirty="0">
              <a:latin typeface="Tw Cen MT" panose="020B0602020104020603" pitchFamily="34" charset="0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C23A065A-47AC-B398-9E62-4F5C484C2A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8818" y="5538229"/>
            <a:ext cx="973006" cy="789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9AF79E-F67D-134C-11BC-05394AC68079}"/>
              </a:ext>
            </a:extLst>
          </p:cNvPr>
          <p:cNvSpPr txBox="1"/>
          <p:nvPr/>
        </p:nvSpPr>
        <p:spPr>
          <a:xfrm>
            <a:off x="167586" y="5664282"/>
            <a:ext cx="1301376" cy="6001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latin typeface="Tw Cen MT"/>
              </a:rPr>
              <a:t>Deforestation – the cutting down of a large area of trees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4033E-6BE6-EC7A-7D36-E3C526E90E05}"/>
              </a:ext>
            </a:extLst>
          </p:cNvPr>
          <p:cNvSpPr txBox="1"/>
          <p:nvPr/>
        </p:nvSpPr>
        <p:spPr>
          <a:xfrm>
            <a:off x="172071" y="6394966"/>
            <a:ext cx="1410728" cy="769441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latin typeface="Tw Cen MT"/>
              </a:rPr>
              <a:t>Desertification – desert expands affecting animals and environment.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90C87-63C6-0DA8-4DFB-49744D05F96E}"/>
              </a:ext>
            </a:extLst>
          </p:cNvPr>
          <p:cNvSpPr txBox="1"/>
          <p:nvPr/>
        </p:nvSpPr>
        <p:spPr>
          <a:xfrm>
            <a:off x="159964" y="7342549"/>
            <a:ext cx="1301376" cy="600164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Degradation – reduction of productive land</a:t>
            </a:r>
            <a:endParaRPr lang="en-US" dirty="0"/>
          </a:p>
        </p:txBody>
      </p:sp>
      <p:pic>
        <p:nvPicPr>
          <p:cNvPr id="24" name="Picture 24" descr="Diagram&#10;&#10;Description automatically generated">
            <a:extLst>
              <a:ext uri="{FF2B5EF4-FFF2-40B4-BE49-F238E27FC236}">
                <a16:creationId xmlns:a16="http://schemas.microsoft.com/office/drawing/2014/main" id="{EE9CD555-1DCE-861B-E295-3FE7E90013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9766" y="6457128"/>
            <a:ext cx="1004938" cy="698902"/>
          </a:xfrm>
          <a:prstGeom prst="rect">
            <a:avLst/>
          </a:prstGeom>
        </p:spPr>
      </p:pic>
      <p:pic>
        <p:nvPicPr>
          <p:cNvPr id="25" name="Picture 26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50188A-62CF-CB9E-914D-B347AA615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3331" y="7459818"/>
            <a:ext cx="1359193" cy="1112953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147A1F06-E8DB-4B95-AEDE-D329359615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6868" y="2817053"/>
            <a:ext cx="1034015" cy="619741"/>
          </a:xfrm>
          <a:prstGeom prst="rect">
            <a:avLst/>
          </a:prstGeom>
        </p:spPr>
      </p:pic>
      <p:pic>
        <p:nvPicPr>
          <p:cNvPr id="28" name="Picture 28" descr="A picture containing text, plant, vegetable&#10;&#10;Description automatically generated">
            <a:extLst>
              <a:ext uri="{FF2B5EF4-FFF2-40B4-BE49-F238E27FC236}">
                <a16:creationId xmlns:a16="http://schemas.microsoft.com/office/drawing/2014/main" id="{3D999C7C-9F7C-054B-B385-03687F483C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7971" y="3739952"/>
            <a:ext cx="1156259" cy="703843"/>
          </a:xfrm>
          <a:prstGeom prst="rect">
            <a:avLst/>
          </a:prstGeom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D5D0773F-19DF-9279-7F3E-E9B362DC13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0816" y="2813614"/>
            <a:ext cx="1412976" cy="736553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75890C83-9974-077E-7A30-EADDA22B5C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03018" y="3686491"/>
            <a:ext cx="1522998" cy="651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9A6BAED-46A2-8013-D4C5-17718A9822C7}"/>
              </a:ext>
            </a:extLst>
          </p:cNvPr>
          <p:cNvSpPr txBox="1"/>
          <p:nvPr/>
        </p:nvSpPr>
        <p:spPr>
          <a:xfrm>
            <a:off x="3673967" y="2819004"/>
            <a:ext cx="1434555" cy="612378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Farming – uses value land and can need to land degradation</a:t>
            </a:r>
            <a:endParaRPr lang="en-GB" sz="1100" b="1" dirty="0">
              <a:latin typeface="Tw Cen MT" panose="020B06020201040206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FD86EC-7F12-65DB-DE97-F0A7DD517265}"/>
              </a:ext>
            </a:extLst>
          </p:cNvPr>
          <p:cNvSpPr txBox="1"/>
          <p:nvPr/>
        </p:nvSpPr>
        <p:spPr>
          <a:xfrm>
            <a:off x="3756599" y="3686237"/>
            <a:ext cx="1287859" cy="769441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Urban areas reduce the habitat for wildlife and creates pollution.</a:t>
            </a:r>
            <a:endParaRPr lang="en-GB" sz="1100" b="1" dirty="0">
              <a:latin typeface="Tw Cen MT" panose="020B06020201040206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60AC0-7EF5-A2C4-45C8-423C2A272258}"/>
              </a:ext>
            </a:extLst>
          </p:cNvPr>
          <p:cNvSpPr txBox="1"/>
          <p:nvPr/>
        </p:nvSpPr>
        <p:spPr>
          <a:xfrm>
            <a:off x="189710" y="4967068"/>
            <a:ext cx="3108972" cy="52322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Tw Cen MT"/>
              </a:rPr>
              <a:t>Human activities have an impact on planet Earth</a:t>
            </a:r>
            <a:endParaRPr lang="en-US" dirty="0"/>
          </a:p>
        </p:txBody>
      </p:sp>
      <p:pic>
        <p:nvPicPr>
          <p:cNvPr id="34" name="Picture 34" descr="A picture containing sky, outdoor, grass, ground&#10;&#10;Description automatically generated">
            <a:extLst>
              <a:ext uri="{FF2B5EF4-FFF2-40B4-BE49-F238E27FC236}">
                <a16:creationId xmlns:a16="http://schemas.microsoft.com/office/drawing/2014/main" id="{6B40B51F-6B1E-6607-0D72-76DE7F3E81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4580" y="7203927"/>
            <a:ext cx="1571895" cy="7381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2A185CF-829B-B923-D480-93CB41A06043}"/>
              </a:ext>
            </a:extLst>
          </p:cNvPr>
          <p:cNvSpPr txBox="1"/>
          <p:nvPr/>
        </p:nvSpPr>
        <p:spPr>
          <a:xfrm>
            <a:off x="3720371" y="5264082"/>
            <a:ext cx="1152168" cy="1107996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Equator – the invisible line that runs around the centre of the Earth at 0 degrees latitude</a:t>
            </a:r>
          </a:p>
        </p:txBody>
      </p:sp>
      <p:pic>
        <p:nvPicPr>
          <p:cNvPr id="47" name="Picture 47" descr="A picture containing text, aircraft, balloon&#10;&#10;Description automatically generated">
            <a:extLst>
              <a:ext uri="{FF2B5EF4-FFF2-40B4-BE49-F238E27FC236}">
                <a16:creationId xmlns:a16="http://schemas.microsoft.com/office/drawing/2014/main" id="{DAE239BB-5EB9-FA79-2035-C52678CF2C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8769" y="5258634"/>
            <a:ext cx="1541335" cy="11964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7D66F14-C552-188C-27A0-BC2A9BCF0181}"/>
              </a:ext>
            </a:extLst>
          </p:cNvPr>
          <p:cNvSpPr txBox="1"/>
          <p:nvPr/>
        </p:nvSpPr>
        <p:spPr>
          <a:xfrm>
            <a:off x="3702462" y="6501626"/>
            <a:ext cx="1480159" cy="769441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Weather – changes over a short amount of time. Climate over a long term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E652B-CEA4-6E15-2857-16608043FE56}"/>
              </a:ext>
            </a:extLst>
          </p:cNvPr>
          <p:cNvSpPr txBox="1"/>
          <p:nvPr/>
        </p:nvSpPr>
        <p:spPr>
          <a:xfrm>
            <a:off x="3706455" y="4814825"/>
            <a:ext cx="2669239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TW Cen MT"/>
              </a:rPr>
              <a:t>Locating areas in the world</a:t>
            </a:r>
          </a:p>
        </p:txBody>
      </p:sp>
      <p:pic>
        <p:nvPicPr>
          <p:cNvPr id="5" name="Picture 8" descr="A picture containing umbrella, accessory, vector graphics&#10;&#10;Description automatically generated">
            <a:extLst>
              <a:ext uri="{FF2B5EF4-FFF2-40B4-BE49-F238E27FC236}">
                <a16:creationId xmlns:a16="http://schemas.microsoft.com/office/drawing/2014/main" id="{69DBED75-6748-5064-D430-45BA094029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7227" y="6538202"/>
            <a:ext cx="738116" cy="69595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3491D9A-C1F5-08EB-EA27-09CB0B853A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328" y="117561"/>
            <a:ext cx="650957" cy="5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revision>224</cp:revision>
  <dcterms:created xsi:type="dcterms:W3CDTF">2022-06-28T18:53:18Z</dcterms:created>
  <dcterms:modified xsi:type="dcterms:W3CDTF">2022-10-30T15:41:07Z</dcterms:modified>
</cp:coreProperties>
</file>