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5F64B-EABA-DE69-702D-FD4585207395}" v="3497" dt="2022-10-30T23:24:29.889"/>
    <p1510:client id="{3A87EE56-02D4-52E5-6572-CEB83798B950}" v="32" dt="2022-10-30T18:09:53.101"/>
    <p1510:client id="{91902F58-7867-835E-DA28-9FC4128E2A5D}" v="3" dt="2022-10-30T15:39:02.593"/>
    <p1510:client id="{9C165768-E024-CE4F-E3F4-BD0F6F48562A}" v="1" dt="2022-10-30T23:25:29.724"/>
    <p1510:client id="{DC426754-95FC-E572-397C-21BFA524B51F}" v="243" dt="2022-09-04T08:16:07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14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Wall" userId="S::swall@buckdenacademy.org::0c5b28f0-6019-4ad3-8d84-879500339b32" providerId="AD" clId="Web-{1DD5F64B-EABA-DE69-702D-FD4585207395}"/>
    <pc:docChg chg="addSld modSld sldOrd">
      <pc:chgData name="Sonia Wall" userId="S::swall@buckdenacademy.org::0c5b28f0-6019-4ad3-8d84-879500339b32" providerId="AD" clId="Web-{1DD5F64B-EABA-DE69-702D-FD4585207395}" dt="2022-10-30T23:24:29.889" v="2991" actId="14100"/>
      <pc:docMkLst>
        <pc:docMk/>
      </pc:docMkLst>
      <pc:sldChg chg="addSp delSp modSp ord">
        <pc:chgData name="Sonia Wall" userId="S::swall@buckdenacademy.org::0c5b28f0-6019-4ad3-8d84-879500339b32" providerId="AD" clId="Web-{1DD5F64B-EABA-DE69-702D-FD4585207395}" dt="2022-10-30T23:24:29.889" v="2991" actId="14100"/>
        <pc:sldMkLst>
          <pc:docMk/>
          <pc:sldMk cId="2738722074" sldId="256"/>
        </pc:sldMkLst>
        <pc:spChg chg="add mod">
          <ac:chgData name="Sonia Wall" userId="S::swall@buckdenacademy.org::0c5b28f0-6019-4ad3-8d84-879500339b32" providerId="AD" clId="Web-{1DD5F64B-EABA-DE69-702D-FD4585207395}" dt="2022-10-30T22:37:05.551" v="1247" actId="20577"/>
          <ac:spMkLst>
            <pc:docMk/>
            <pc:sldMk cId="2738722074" sldId="256"/>
            <ac:spMk id="4" creationId="{1ED741EE-F652-FC54-BC89-2740944046A5}"/>
          </ac:spMkLst>
        </pc:spChg>
        <pc:spChg chg="mod">
          <ac:chgData name="Sonia Wall" userId="S::swall@buckdenacademy.org::0c5b28f0-6019-4ad3-8d84-879500339b32" providerId="AD" clId="Web-{1DD5F64B-EABA-DE69-702D-FD4585207395}" dt="2022-10-30T18:13:13.457" v="0" actId="20577"/>
          <ac:spMkLst>
            <pc:docMk/>
            <pc:sldMk cId="2738722074" sldId="256"/>
            <ac:spMk id="11" creationId="{A0BF9E9A-D530-2596-2C7A-6C61BA14D996}"/>
          </ac:spMkLst>
        </pc:spChg>
        <pc:spChg chg="mod">
          <ac:chgData name="Sonia Wall" userId="S::swall@buckdenacademy.org::0c5b28f0-6019-4ad3-8d84-879500339b32" providerId="AD" clId="Web-{1DD5F64B-EABA-DE69-702D-FD4585207395}" dt="2022-10-30T23:12:45.227" v="2342" actId="1076"/>
          <ac:spMkLst>
            <pc:docMk/>
            <pc:sldMk cId="2738722074" sldId="256"/>
            <ac:spMk id="14" creationId="{40FCDBF6-5042-046A-3442-F7339EDAAFDA}"/>
          </ac:spMkLst>
        </pc:spChg>
        <pc:spChg chg="add">
          <ac:chgData name="Sonia Wall" userId="S::swall@buckdenacademy.org::0c5b28f0-6019-4ad3-8d84-879500339b32" providerId="AD" clId="Web-{1DD5F64B-EABA-DE69-702D-FD4585207395}" dt="2022-10-30T23:10:11.402" v="2251"/>
          <ac:spMkLst>
            <pc:docMk/>
            <pc:sldMk cId="2738722074" sldId="256"/>
            <ac:spMk id="17" creationId="{1D2A32DD-5E7E-279E-B843-311514C6329F}"/>
          </ac:spMkLst>
        </pc:spChg>
        <pc:spChg chg="del">
          <ac:chgData name="Sonia Wall" userId="S::swall@buckdenacademy.org::0c5b28f0-6019-4ad3-8d84-879500339b32" providerId="AD" clId="Web-{1DD5F64B-EABA-DE69-702D-FD4585207395}" dt="2022-10-30T23:02:39.237" v="2088"/>
          <ac:spMkLst>
            <pc:docMk/>
            <pc:sldMk cId="2738722074" sldId="256"/>
            <ac:spMk id="69" creationId="{40FCDBF6-5042-046A-3442-F7339EDAAFDA}"/>
          </ac:spMkLst>
        </pc:spChg>
        <pc:spChg chg="mod">
          <ac:chgData name="Sonia Wall" userId="S::swall@buckdenacademy.org::0c5b28f0-6019-4ad3-8d84-879500339b32" providerId="AD" clId="Web-{1DD5F64B-EABA-DE69-702D-FD4585207395}" dt="2022-10-30T23:24:24.467" v="2990" actId="14100"/>
          <ac:spMkLst>
            <pc:docMk/>
            <pc:sldMk cId="2738722074" sldId="256"/>
            <ac:spMk id="70" creationId="{C61E3606-B245-AFE9-4C85-7352BA50BF12}"/>
          </ac:spMkLst>
        </pc:spChg>
        <pc:spChg chg="mod">
          <ac:chgData name="Sonia Wall" userId="S::swall@buckdenacademy.org::0c5b28f0-6019-4ad3-8d84-879500339b32" providerId="AD" clId="Web-{1DD5F64B-EABA-DE69-702D-FD4585207395}" dt="2022-10-30T22:37:41.256" v="1256" actId="20577"/>
          <ac:spMkLst>
            <pc:docMk/>
            <pc:sldMk cId="2738722074" sldId="256"/>
            <ac:spMk id="107" creationId="{40FCDBF6-5042-046A-3442-F7339EDAAFDA}"/>
          </ac:spMkLst>
        </pc:spChg>
        <pc:spChg chg="del">
          <ac:chgData name="Sonia Wall" userId="S::swall@buckdenacademy.org::0c5b28f0-6019-4ad3-8d84-879500339b32" providerId="AD" clId="Web-{1DD5F64B-EABA-DE69-702D-FD4585207395}" dt="2022-10-30T22:38:06.366" v="1264"/>
          <ac:spMkLst>
            <pc:docMk/>
            <pc:sldMk cId="2738722074" sldId="256"/>
            <ac:spMk id="138" creationId="{C61E3606-B245-AFE9-4C85-7352BA50BF12}"/>
          </ac:spMkLst>
        </pc:spChg>
        <pc:graphicFrameChg chg="mod modGraphic">
          <ac:chgData name="Sonia Wall" userId="S::swall@buckdenacademy.org::0c5b28f0-6019-4ad3-8d84-879500339b32" providerId="AD" clId="Web-{1DD5F64B-EABA-DE69-702D-FD4585207395}" dt="2022-10-30T23:24:16.545" v="2987"/>
          <ac:graphicFrameMkLst>
            <pc:docMk/>
            <pc:sldMk cId="2738722074" sldId="256"/>
            <ac:graphicFrameMk id="15" creationId="{00000000-0000-0000-0000-000000000000}"/>
          </ac:graphicFrameMkLst>
        </pc:graphicFrameChg>
        <pc:graphicFrameChg chg="del mod modGraphic">
          <ac:chgData name="Sonia Wall" userId="S::swall@buckdenacademy.org::0c5b28f0-6019-4ad3-8d84-879500339b32" providerId="AD" clId="Web-{1DD5F64B-EABA-DE69-702D-FD4585207395}" dt="2022-10-30T23:07:44.988" v="2212"/>
          <ac:graphicFrameMkLst>
            <pc:docMk/>
            <pc:sldMk cId="2738722074" sldId="256"/>
            <ac:graphicFrameMk id="22" creationId="{00000000-0000-0000-0000-000000000000}"/>
          </ac:graphicFrameMkLst>
        </pc:graphicFrameChg>
        <pc:graphicFrameChg chg="mod modGraphic">
          <ac:chgData name="Sonia Wall" userId="S::swall@buckdenacademy.org::0c5b28f0-6019-4ad3-8d84-879500339b32" providerId="AD" clId="Web-{1DD5F64B-EABA-DE69-702D-FD4585207395}" dt="2022-10-30T23:21:09.891" v="2938" actId="1076"/>
          <ac:graphicFrameMkLst>
            <pc:docMk/>
            <pc:sldMk cId="2738722074" sldId="256"/>
            <ac:graphicFrameMk id="71" creationId="{00000000-0000-0000-0000-000000000000}"/>
          </ac:graphicFrameMkLst>
        </pc:graphicFrameChg>
        <pc:graphicFrameChg chg="add del mod modGraphic">
          <ac:chgData name="Sonia Wall" userId="S::swall@buckdenacademy.org::0c5b28f0-6019-4ad3-8d84-879500339b32" providerId="AD" clId="Web-{1DD5F64B-EABA-DE69-702D-FD4585207395}" dt="2022-10-30T23:24:03.711" v="2983"/>
          <ac:graphicFrameMkLst>
            <pc:docMk/>
            <pc:sldMk cId="2738722074" sldId="256"/>
            <ac:graphicFrameMk id="72" creationId="{00000000-0000-0000-0000-000000000000}"/>
          </ac:graphicFrameMkLst>
        </pc:graphicFrameChg>
        <pc:picChg chg="del">
          <ac:chgData name="Sonia Wall" userId="S::swall@buckdenacademy.org::0c5b28f0-6019-4ad3-8d84-879500339b32" providerId="AD" clId="Web-{1DD5F64B-EABA-DE69-702D-FD4585207395}" dt="2022-10-30T22:38:05.663" v="1263"/>
          <ac:picMkLst>
            <pc:docMk/>
            <pc:sldMk cId="2738722074" sldId="256"/>
            <ac:picMk id="5" creationId="{00000000-0000-0000-0000-000000000000}"/>
          </ac:picMkLst>
        </pc:picChg>
        <pc:picChg chg="del">
          <ac:chgData name="Sonia Wall" userId="S::swall@buckdenacademy.org::0c5b28f0-6019-4ad3-8d84-879500339b32" providerId="AD" clId="Web-{1DD5F64B-EABA-DE69-702D-FD4585207395}" dt="2022-10-30T22:38:04.679" v="1262"/>
          <ac:picMkLst>
            <pc:docMk/>
            <pc:sldMk cId="2738722074" sldId="256"/>
            <ac:picMk id="8" creationId="{00000000-0000-0000-0000-000000000000}"/>
          </ac:picMkLst>
        </pc:picChg>
        <pc:picChg chg="add mod ord">
          <ac:chgData name="Sonia Wall" userId="S::swall@buckdenacademy.org::0c5b28f0-6019-4ad3-8d84-879500339b32" providerId="AD" clId="Web-{1DD5F64B-EABA-DE69-702D-FD4585207395}" dt="2022-10-30T23:12:48.289" v="2343" actId="1076"/>
          <ac:picMkLst>
            <pc:docMk/>
            <pc:sldMk cId="2738722074" sldId="256"/>
            <ac:picMk id="9" creationId="{C58A454C-E8DB-3A7D-2EF6-DC14E4E46052}"/>
          </ac:picMkLst>
        </pc:picChg>
        <pc:picChg chg="add mod">
          <ac:chgData name="Sonia Wall" userId="S::swall@buckdenacademy.org::0c5b28f0-6019-4ad3-8d84-879500339b32" providerId="AD" clId="Web-{1DD5F64B-EABA-DE69-702D-FD4585207395}" dt="2022-10-30T23:24:29.889" v="2991" actId="14100"/>
          <ac:picMkLst>
            <pc:docMk/>
            <pc:sldMk cId="2738722074" sldId="256"/>
            <ac:picMk id="10" creationId="{34182645-B606-98E0-5E2A-4EC96AA72F85}"/>
          </ac:picMkLst>
        </pc:picChg>
        <pc:picChg chg="del">
          <ac:chgData name="Sonia Wall" userId="S::swall@buckdenacademy.org::0c5b28f0-6019-4ad3-8d84-879500339b32" providerId="AD" clId="Web-{1DD5F64B-EABA-DE69-702D-FD4585207395}" dt="2022-10-30T22:57:32.124" v="1398"/>
          <ac:picMkLst>
            <pc:docMk/>
            <pc:sldMk cId="2738722074" sldId="256"/>
            <ac:picMk id="16" creationId="{00000000-0000-0000-0000-000000000000}"/>
          </ac:picMkLst>
        </pc:picChg>
        <pc:picChg chg="del">
          <ac:chgData name="Sonia Wall" userId="S::swall@buckdenacademy.org::0c5b28f0-6019-4ad3-8d84-879500339b32" providerId="AD" clId="Web-{1DD5F64B-EABA-DE69-702D-FD4585207395}" dt="2022-10-30T22:57:32.124" v="1397"/>
          <ac:picMkLst>
            <pc:docMk/>
            <pc:sldMk cId="2738722074" sldId="256"/>
            <ac:picMk id="18" creationId="{00000000-0000-0000-0000-000000000000}"/>
          </ac:picMkLst>
        </pc:picChg>
        <pc:picChg chg="del">
          <ac:chgData name="Sonia Wall" userId="S::swall@buckdenacademy.org::0c5b28f0-6019-4ad3-8d84-879500339b32" providerId="AD" clId="Web-{1DD5F64B-EABA-DE69-702D-FD4585207395}" dt="2022-10-30T22:57:32.124" v="1396"/>
          <ac:picMkLst>
            <pc:docMk/>
            <pc:sldMk cId="2738722074" sldId="256"/>
            <ac:picMk id="19" creationId="{00000000-0000-0000-0000-000000000000}"/>
          </ac:picMkLst>
        </pc:picChg>
        <pc:picChg chg="add mod">
          <ac:chgData name="Sonia Wall" userId="S::swall@buckdenacademy.org::0c5b28f0-6019-4ad3-8d84-879500339b32" providerId="AD" clId="Web-{1DD5F64B-EABA-DE69-702D-FD4585207395}" dt="2022-10-30T23:24:21.717" v="2989" actId="14100"/>
          <ac:picMkLst>
            <pc:docMk/>
            <pc:sldMk cId="2738722074" sldId="256"/>
            <ac:picMk id="20" creationId="{257289E3-110D-16C3-9FA1-858041920221}"/>
          </ac:picMkLst>
        </pc:picChg>
        <pc:picChg chg="del">
          <ac:chgData name="Sonia Wall" userId="S::swall@buckdenacademy.org::0c5b28f0-6019-4ad3-8d84-879500339b32" providerId="AD" clId="Web-{1DD5F64B-EABA-DE69-702D-FD4585207395}" dt="2022-10-30T22:57:32.124" v="1395"/>
          <ac:picMkLst>
            <pc:docMk/>
            <pc:sldMk cId="2738722074" sldId="256"/>
            <ac:picMk id="21" creationId="{00000000-0000-0000-0000-000000000000}"/>
          </ac:picMkLst>
        </pc:picChg>
        <pc:picChg chg="del">
          <ac:chgData name="Sonia Wall" userId="S::swall@buckdenacademy.org::0c5b28f0-6019-4ad3-8d84-879500339b32" providerId="AD" clId="Web-{1DD5F64B-EABA-DE69-702D-FD4585207395}" dt="2022-10-30T23:09:32.276" v="2245"/>
          <ac:picMkLst>
            <pc:docMk/>
            <pc:sldMk cId="2738722074" sldId="256"/>
            <ac:picMk id="26" creationId="{00000000-0000-0000-0000-000000000000}"/>
          </ac:picMkLst>
        </pc:picChg>
        <pc:picChg chg="del">
          <ac:chgData name="Sonia Wall" userId="S::swall@buckdenacademy.org::0c5b28f0-6019-4ad3-8d84-879500339b32" providerId="AD" clId="Web-{1DD5F64B-EABA-DE69-702D-FD4585207395}" dt="2022-10-30T23:09:32.276" v="2244"/>
          <ac:picMkLst>
            <pc:docMk/>
            <pc:sldMk cId="2738722074" sldId="256"/>
            <ac:picMk id="27" creationId="{00000000-0000-0000-0000-000000000000}"/>
          </ac:picMkLst>
        </pc:picChg>
        <pc:picChg chg="del mod">
          <ac:chgData name="Sonia Wall" userId="S::swall@buckdenacademy.org::0c5b28f0-6019-4ad3-8d84-879500339b32" providerId="AD" clId="Web-{1DD5F64B-EABA-DE69-702D-FD4585207395}" dt="2022-10-30T23:09:32.276" v="2243"/>
          <ac:picMkLst>
            <pc:docMk/>
            <pc:sldMk cId="2738722074" sldId="256"/>
            <ac:picMk id="28" creationId="{00000000-0000-0000-0000-000000000000}"/>
          </ac:picMkLst>
        </pc:picChg>
        <pc:picChg chg="del">
          <ac:chgData name="Sonia Wall" userId="S::swall@buckdenacademy.org::0c5b28f0-6019-4ad3-8d84-879500339b32" providerId="AD" clId="Web-{1DD5F64B-EABA-DE69-702D-FD4585207395}" dt="2022-10-30T23:05:09.385" v="2114"/>
          <ac:picMkLst>
            <pc:docMk/>
            <pc:sldMk cId="2738722074" sldId="256"/>
            <ac:picMk id="29" creationId="{00000000-0000-0000-0000-000000000000}"/>
          </ac:picMkLst>
        </pc:picChg>
        <pc:picChg chg="del">
          <ac:chgData name="Sonia Wall" userId="S::swall@buckdenacademy.org::0c5b28f0-6019-4ad3-8d84-879500339b32" providerId="AD" clId="Web-{1DD5F64B-EABA-DE69-702D-FD4585207395}" dt="2022-10-30T23:09:32.276" v="2242"/>
          <ac:picMkLst>
            <pc:docMk/>
            <pc:sldMk cId="2738722074" sldId="256"/>
            <ac:picMk id="30" creationId="{00000000-0000-0000-0000-000000000000}"/>
          </ac:picMkLst>
        </pc:picChg>
        <pc:picChg chg="del">
          <ac:chgData name="Sonia Wall" userId="S::swall@buckdenacademy.org::0c5b28f0-6019-4ad3-8d84-879500339b32" providerId="AD" clId="Web-{1DD5F64B-EABA-DE69-702D-FD4585207395}" dt="2022-10-30T23:09:32.276" v="2241"/>
          <ac:picMkLst>
            <pc:docMk/>
            <pc:sldMk cId="2738722074" sldId="256"/>
            <ac:picMk id="31" creationId="{00000000-0000-0000-0000-000000000000}"/>
          </ac:picMkLst>
        </pc:picChg>
      </pc:sldChg>
      <pc:sldChg chg="addSp delSp modSp new">
        <pc:chgData name="Sonia Wall" userId="S::swall@buckdenacademy.org::0c5b28f0-6019-4ad3-8d84-879500339b32" providerId="AD" clId="Web-{1DD5F64B-EABA-DE69-702D-FD4585207395}" dt="2022-10-30T18:28:16.255" v="1213"/>
        <pc:sldMkLst>
          <pc:docMk/>
          <pc:sldMk cId="1459596393" sldId="257"/>
        </pc:sldMkLst>
        <pc:spChg chg="del">
          <ac:chgData name="Sonia Wall" userId="S::swall@buckdenacademy.org::0c5b28f0-6019-4ad3-8d84-879500339b32" providerId="AD" clId="Web-{1DD5F64B-EABA-DE69-702D-FD4585207395}" dt="2022-10-30T18:18:05.039" v="173"/>
          <ac:spMkLst>
            <pc:docMk/>
            <pc:sldMk cId="1459596393" sldId="257"/>
            <ac:spMk id="2" creationId="{305CAC56-027B-CF26-DB32-1D37BE76181B}"/>
          </ac:spMkLst>
        </pc:spChg>
        <pc:spChg chg="del">
          <ac:chgData name="Sonia Wall" userId="S::swall@buckdenacademy.org::0c5b28f0-6019-4ad3-8d84-879500339b32" providerId="AD" clId="Web-{1DD5F64B-EABA-DE69-702D-FD4585207395}" dt="2022-10-30T18:18:06.914" v="174"/>
          <ac:spMkLst>
            <pc:docMk/>
            <pc:sldMk cId="1459596393" sldId="257"/>
            <ac:spMk id="3" creationId="{C2D551E4-F048-84E0-2749-368D46C9B0A1}"/>
          </ac:spMkLst>
        </pc:spChg>
        <pc:graphicFrameChg chg="add mod modGraphic">
          <ac:chgData name="Sonia Wall" userId="S::swall@buckdenacademy.org::0c5b28f0-6019-4ad3-8d84-879500339b32" providerId="AD" clId="Web-{1DD5F64B-EABA-DE69-702D-FD4585207395}" dt="2022-10-30T18:28:16.255" v="1213"/>
          <ac:graphicFrameMkLst>
            <pc:docMk/>
            <pc:sldMk cId="1459596393" sldId="257"/>
            <ac:graphicFrameMk id="4" creationId="{85EEDA08-6C27-7DC9-E245-6760459A5984}"/>
          </ac:graphicFrameMkLst>
        </pc:graphicFrameChg>
      </pc:sldChg>
    </pc:docChg>
  </pc:docChgLst>
  <pc:docChgLst>
    <pc:chgData name="Sonia Wall" userId="S::swall@buckdenacademy.org::0c5b28f0-6019-4ad3-8d84-879500339b32" providerId="AD" clId="Web-{9C165768-E024-CE4F-E3F4-BD0F6F48562A}"/>
    <pc:docChg chg="delSld">
      <pc:chgData name="Sonia Wall" userId="S::swall@buckdenacademy.org::0c5b28f0-6019-4ad3-8d84-879500339b32" providerId="AD" clId="Web-{9C165768-E024-CE4F-E3F4-BD0F6F48562A}" dt="2022-10-30T23:25:29.724" v="0"/>
      <pc:docMkLst>
        <pc:docMk/>
      </pc:docMkLst>
      <pc:sldChg chg="del">
        <pc:chgData name="Sonia Wall" userId="S::swall@buckdenacademy.org::0c5b28f0-6019-4ad3-8d84-879500339b32" providerId="AD" clId="Web-{9C165768-E024-CE4F-E3F4-BD0F6F48562A}" dt="2022-10-30T23:25:29.724" v="0"/>
        <pc:sldMkLst>
          <pc:docMk/>
          <pc:sldMk cId="1459596393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C58A454C-E8DB-3A7D-2EF6-DC14E4E4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9" y="2800146"/>
            <a:ext cx="3111531" cy="2526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B2BF94-EACB-2063-6CE0-B55FD182D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70" y="156411"/>
            <a:ext cx="494046" cy="480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F9E9A-D530-2596-2C7A-6C61BA14D996}"/>
              </a:ext>
            </a:extLst>
          </p:cNvPr>
          <p:cNvSpPr txBox="1"/>
          <p:nvPr/>
        </p:nvSpPr>
        <p:spPr>
          <a:xfrm>
            <a:off x="1989100" y="102605"/>
            <a:ext cx="28081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u="sng" dirty="0">
                <a:latin typeface="Tw Cen MT"/>
              </a:rPr>
              <a:t>Science Knowledge Organiser </a:t>
            </a:r>
            <a:r>
              <a:rPr lang="en-GB" sz="1400" b="1" u="sng" dirty="0">
                <a:latin typeface="Tw Cen MT" panose="020B0602020104020603" pitchFamily="34" charset="0"/>
              </a:rPr>
              <a:t/>
            </a:r>
            <a:br>
              <a:rPr lang="en-GB" sz="1400" b="1" u="sng" dirty="0">
                <a:latin typeface="Tw Cen MT" panose="020B0602020104020603" pitchFamily="34" charset="0"/>
              </a:rPr>
            </a:br>
            <a:r>
              <a:rPr lang="en-GB" sz="1400" b="1" u="sng" dirty="0">
                <a:latin typeface="Tw Cen MT"/>
              </a:rPr>
              <a:t>Animals including humans</a:t>
            </a:r>
            <a:endParaRPr lang="en-GB" sz="1400" b="1" u="sng" dirty="0"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BF4D8-3249-D973-3E27-839F10F6768A}"/>
              </a:ext>
            </a:extLst>
          </p:cNvPr>
          <p:cNvSpPr txBox="1"/>
          <p:nvPr/>
        </p:nvSpPr>
        <p:spPr>
          <a:xfrm>
            <a:off x="4828234" y="156411"/>
            <a:ext cx="1589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Tw Cen MT" panose="020B0602020104020603" pitchFamily="34" charset="0"/>
              </a:rPr>
              <a:t>Term    Autumn_2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FE92F-8C75-553F-D26B-6CB6BE4ADF14}"/>
              </a:ext>
            </a:extLst>
          </p:cNvPr>
          <p:cNvSpPr txBox="1"/>
          <p:nvPr/>
        </p:nvSpPr>
        <p:spPr>
          <a:xfrm>
            <a:off x="1059806" y="148079"/>
            <a:ext cx="115183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Tw Cen MT"/>
              </a:rPr>
              <a:t>         Year   4</a:t>
            </a:r>
            <a:endParaRPr lang="en-GB" sz="1100" dirty="0">
              <a:latin typeface="Tw Cen MT" panose="020B06020201040206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41181" y="2052437"/>
            <a:ext cx="3069150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cs typeface="Calibri"/>
              </a:rPr>
              <a:t>Digestion system is a group of organs that help the bod to turn food and liquids into building block and fuel that the body needs.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59" y="84207"/>
            <a:ext cx="6694057" cy="975950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70751" y="665181"/>
            <a:ext cx="3004368" cy="127727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</a:rPr>
              <a:t>What do we already know</a:t>
            </a:r>
            <a:r>
              <a:rPr lang="mr-IN" sz="1100" b="1" dirty="0">
                <a:latin typeface="Tw Cen MT"/>
                <a:cs typeface="Mangal"/>
              </a:rPr>
              <a:t>…</a:t>
            </a:r>
            <a:r>
              <a:rPr lang="en-GB" sz="1100" dirty="0">
                <a:ea typeface="+mn-lt"/>
                <a:cs typeface="+mn-lt"/>
              </a:rPr>
              <a:t>To make systematic and careful observations</a:t>
            </a:r>
            <a:endParaRPr lang="en-GB" sz="1100" b="1" dirty="0">
              <a:latin typeface="Tw Cen MT"/>
            </a:endParaRPr>
          </a:p>
          <a:p>
            <a:r>
              <a:rPr lang="en-GB" sz="1100" dirty="0"/>
              <a:t>Carnivores, herbivore and omnivores. The basic </a:t>
            </a:r>
            <a:r>
              <a:rPr lang="en-GB" sz="1100" dirty="0" smtClean="0"/>
              <a:t>needs of animals . </a:t>
            </a:r>
            <a:r>
              <a:rPr lang="en-GB" sz="1100" dirty="0" smtClean="0">
                <a:ea typeface="+mn-lt"/>
                <a:cs typeface="+mn-lt"/>
              </a:rPr>
              <a:t>To </a:t>
            </a:r>
            <a:r>
              <a:rPr lang="en-GB" sz="1100" dirty="0">
                <a:ea typeface="+mn-lt"/>
                <a:cs typeface="+mn-lt"/>
              </a:rPr>
              <a:t>make systematic and careful observations</a:t>
            </a:r>
            <a:r>
              <a:rPr lang="en-GB" sz="1100" dirty="0"/>
              <a:t> to animals including humans. The importance of different types of food and hygiene.</a:t>
            </a:r>
            <a:endParaRPr lang="en-GB" sz="1100" b="1" dirty="0">
              <a:cs typeface="Calibri"/>
            </a:endParaRPr>
          </a:p>
        </p:txBody>
      </p:sp>
      <p:pic>
        <p:nvPicPr>
          <p:cNvPr id="3" name="Picture 2" descr="Screen Shot 2022-10-29 at 16.08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7" y="131943"/>
            <a:ext cx="527776" cy="52777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717904"/>
              </p:ext>
            </p:extLst>
          </p:nvPr>
        </p:nvGraphicFramePr>
        <p:xfrm>
          <a:off x="3286090" y="1814212"/>
          <a:ext cx="3216893" cy="364075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1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314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1" dirty="0"/>
                        <a:t>Digestive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Mouth – where food and liquids 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36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Salivary gland – produce saliva to start to break down the 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28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Teeth – chew and grind the 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536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Oesophagus – swallowed food is taken from the mouth to the stomach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Stomach – where the food is broken down further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715748"/>
                  </a:ext>
                </a:extLst>
              </a:tr>
              <a:tr h="50894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Small intestines – where most of the food is broken down.  Nutrients are </a:t>
                      </a:r>
                      <a:r>
                        <a:rPr lang="en-GB" sz="1200" dirty="0" err="1">
                          <a:latin typeface="Tw Cen MT"/>
                        </a:rPr>
                        <a:t>absorbedinto</a:t>
                      </a:r>
                      <a:r>
                        <a:rPr lang="en-GB" sz="1200" dirty="0">
                          <a:latin typeface="Tw Cen MT"/>
                        </a:rPr>
                        <a:t> the blood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23431"/>
                  </a:ext>
                </a:extLst>
              </a:tr>
              <a:tr h="46653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Large intestines – Water is removed from the food for the body to use.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379265"/>
                  </a:ext>
                </a:extLst>
              </a:tr>
              <a:tr h="28628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Rectum – The remains of the food is stored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05970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C61E3606-B245-AFE9-4C85-7352BA50BF12}"/>
              </a:ext>
            </a:extLst>
          </p:cNvPr>
          <p:cNvSpPr txBox="1"/>
          <p:nvPr/>
        </p:nvSpPr>
        <p:spPr>
          <a:xfrm>
            <a:off x="242295" y="7647152"/>
            <a:ext cx="3043795" cy="830997"/>
          </a:xfrm>
          <a:prstGeom prst="rect">
            <a:avLst/>
          </a:prstGeom>
          <a:noFill/>
          <a:ln w="28575" cap="rnd">
            <a:solidFill>
              <a:srgbClr val="FF0000"/>
            </a:solidFill>
            <a:beve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/>
              <a:t>Food Chain – how energy is passed from the sun to plant to animals and even humans.</a:t>
            </a:r>
            <a:endParaRPr lang="en-GB" sz="1200" b="1" dirty="0">
              <a:cs typeface="Calibri"/>
            </a:endParaRPr>
          </a:p>
          <a:p>
            <a:r>
              <a:rPr lang="en-GB" sz="1200" b="1" dirty="0">
                <a:latin typeface="Calibri"/>
                <a:cs typeface="Calibri"/>
              </a:rPr>
              <a:t>Sun --&gt; Producer--&gt;Primary consumer ---&gt; Secondary consumer-&gt; Tertiary consumer </a:t>
            </a: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44813"/>
              </p:ext>
            </p:extLst>
          </p:nvPr>
        </p:nvGraphicFramePr>
        <p:xfrm>
          <a:off x="3560288" y="5582806"/>
          <a:ext cx="3058641" cy="26645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58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72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Teeth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97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Human beings have 2 sets of teeth.  Milk teeth and adult teeth</a:t>
                      </a:r>
                      <a:endParaRPr lang="en-GB" sz="1200" baseline="0" dirty="0">
                        <a:latin typeface="Tw Cen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2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Incisors – cut and tear food</a:t>
                      </a:r>
                      <a:endParaRPr lang="en-GB" sz="1200" baseline="0" dirty="0">
                        <a:latin typeface="Tw Cen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0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Canines – grip, rip and tear food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5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Pre-molars and Molars – chew and grind 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26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aseline="0" dirty="0">
                          <a:latin typeface="Tw Cen MT"/>
                        </a:rPr>
                        <a:t>Human teeth can decay if sugars in the food turn into acid which turns into plaque.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200" baseline="0" dirty="0">
                        <a:latin typeface="Tw Cen M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aseline="0" dirty="0">
                          <a:latin typeface="Tw Cen MT"/>
                        </a:rPr>
                        <a:t>Brushing twice a day and visits to the dentist help to maintain healthy teeth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B165AE9-A9CB-BAC4-9969-477418F6F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5" y="148595"/>
            <a:ext cx="696435" cy="457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D741EE-F652-FC54-BC89-2740944046A5}"/>
              </a:ext>
            </a:extLst>
          </p:cNvPr>
          <p:cNvSpPr txBox="1"/>
          <p:nvPr/>
        </p:nvSpPr>
        <p:spPr>
          <a:xfrm>
            <a:off x="3286090" y="707324"/>
            <a:ext cx="3373280" cy="938719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Calibri"/>
                <a:cs typeface="Calibri"/>
              </a:rPr>
              <a:t>What </a:t>
            </a:r>
            <a:r>
              <a:rPr lang="en-GB" sz="1100" b="1" dirty="0"/>
              <a:t>are going to learn</a:t>
            </a:r>
            <a:r>
              <a:rPr lang="mr-IN" sz="1100" b="1" dirty="0"/>
              <a:t>…</a:t>
            </a:r>
            <a:endParaRPr lang="en-GB" sz="1100" b="1" dirty="0"/>
          </a:p>
          <a:p>
            <a:r>
              <a:rPr lang="en-GB" sz="1100" dirty="0"/>
              <a:t>The digestive system in animals including humans.</a:t>
            </a:r>
            <a:endParaRPr lang="en-GB" dirty="0"/>
          </a:p>
          <a:p>
            <a:r>
              <a:rPr lang="en-GB" sz="1100" dirty="0">
                <a:cs typeface="Calibri"/>
              </a:rPr>
              <a:t>The importance of our teeth </a:t>
            </a:r>
            <a:r>
              <a:rPr lang="en-GB" sz="1100" dirty="0" smtClean="0">
                <a:cs typeface="Calibri"/>
              </a:rPr>
              <a:t>and </a:t>
            </a:r>
            <a:r>
              <a:rPr lang="en-GB" sz="1100" dirty="0">
                <a:cs typeface="Calibri"/>
              </a:rPr>
              <a:t>their different functions and how to look after them.</a:t>
            </a:r>
            <a:endParaRPr lang="en-GB" dirty="0"/>
          </a:p>
          <a:p>
            <a:r>
              <a:rPr lang="en-GB" sz="1100" dirty="0">
                <a:cs typeface="Calibri"/>
              </a:rPr>
              <a:t>The food chain.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34182645-B606-98E0-5E2A-4EC96AA72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94" y="8602951"/>
            <a:ext cx="6013375" cy="11159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2A32DD-5E7E-279E-B843-311514C6329F}"/>
              </a:ext>
            </a:extLst>
          </p:cNvPr>
          <p:cNvSpPr txBox="1"/>
          <p:nvPr/>
        </p:nvSpPr>
        <p:spPr>
          <a:xfrm>
            <a:off x="6358005" y="5913323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20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57289E3-110D-16C3-9FA1-858041920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295" y="5582806"/>
            <a:ext cx="3187206" cy="16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1804</TotalTime>
  <Words>254</Words>
  <Application>Microsoft Office PowerPoint</Application>
  <PresentationFormat>A4 Paper (210x297 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Mangal</vt:lpstr>
      <vt:lpstr>Tw Cen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Anderson</dc:creator>
  <cp:lastModifiedBy>Sonia Wall</cp:lastModifiedBy>
  <cp:revision>420</cp:revision>
  <cp:lastPrinted>2022-10-31T16:35:36Z</cp:lastPrinted>
  <dcterms:created xsi:type="dcterms:W3CDTF">2022-06-28T18:53:18Z</dcterms:created>
  <dcterms:modified xsi:type="dcterms:W3CDTF">2022-10-31T16:37:47Z</dcterms:modified>
</cp:coreProperties>
</file>