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282462-5F1F-25FF-1237-A02F655033A8}" v="44" dt="2022-10-31T12:57:09.885"/>
    <p1510:client id="{3A87EE56-02D4-52E5-6572-CEB83798B950}" v="32" dt="2022-10-30T18:09:53.101"/>
    <p1510:client id="{91902F58-7867-835E-DA28-9FC4128E2A5D}" v="3" dt="2022-10-30T15:39:02.593"/>
    <p1510:client id="{B8D24A67-8688-DBF7-4080-35A8ABFD2150}" v="26" dt="2022-10-31T15:44:28.907"/>
    <p1510:client id="{DC426754-95FC-E572-397C-21BFA524B51F}" v="243" dt="2022-09-04T08:16:07.4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4" autoAdjust="0"/>
    <p:restoredTop sz="94660"/>
  </p:normalViewPr>
  <p:slideViewPr>
    <p:cSldViewPr snapToGrid="0">
      <p:cViewPr>
        <p:scale>
          <a:sx n="76" d="100"/>
          <a:sy n="76" d="100"/>
        </p:scale>
        <p:origin x="-2936" y="-1000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ia Wall" userId="S::swall@buckdenacademy.org::0c5b28f0-6019-4ad3-8d84-879500339b32" providerId="AD" clId="Web-{00282462-5F1F-25FF-1237-A02F655033A8}"/>
    <pc:docChg chg="modSld">
      <pc:chgData name="Sonia Wall" userId="S::swall@buckdenacademy.org::0c5b28f0-6019-4ad3-8d84-879500339b32" providerId="AD" clId="Web-{00282462-5F1F-25FF-1237-A02F655033A8}" dt="2022-10-31T12:57:07.853" v="22" actId="20577"/>
      <pc:docMkLst>
        <pc:docMk/>
      </pc:docMkLst>
      <pc:sldChg chg="addSp delSp modSp">
        <pc:chgData name="Sonia Wall" userId="S::swall@buckdenacademy.org::0c5b28f0-6019-4ad3-8d84-879500339b32" providerId="AD" clId="Web-{00282462-5F1F-25FF-1237-A02F655033A8}" dt="2022-10-31T12:57:07.853" v="22" actId="20577"/>
        <pc:sldMkLst>
          <pc:docMk/>
          <pc:sldMk cId="2738722074" sldId="256"/>
        </pc:sldMkLst>
        <pc:spChg chg="mod">
          <ac:chgData name="Sonia Wall" userId="S::swall@buckdenacademy.org::0c5b28f0-6019-4ad3-8d84-879500339b32" providerId="AD" clId="Web-{00282462-5F1F-25FF-1237-A02F655033A8}" dt="2022-10-31T12:57:07.853" v="22" actId="20577"/>
          <ac:spMkLst>
            <pc:docMk/>
            <pc:sldMk cId="2738722074" sldId="256"/>
            <ac:spMk id="11" creationId="{A0BF9E9A-D530-2596-2C7A-6C61BA14D996}"/>
          </ac:spMkLst>
        </pc:spChg>
        <pc:picChg chg="del">
          <ac:chgData name="Sonia Wall" userId="S::swall@buckdenacademy.org::0c5b28f0-6019-4ad3-8d84-879500339b32" providerId="AD" clId="Web-{00282462-5F1F-25FF-1237-A02F655033A8}" dt="2022-10-31T12:56:40.259" v="13"/>
          <ac:picMkLst>
            <pc:docMk/>
            <pc:sldMk cId="2738722074" sldId="256"/>
            <ac:picMk id="2" creationId="{9B165AE9-A9CB-BAC4-9969-477418F6F87D}"/>
          </ac:picMkLst>
        </pc:picChg>
        <pc:picChg chg="add mod">
          <ac:chgData name="Sonia Wall" userId="S::swall@buckdenacademy.org::0c5b28f0-6019-4ad3-8d84-879500339b32" providerId="AD" clId="Web-{00282462-5F1F-25FF-1237-A02F655033A8}" dt="2022-10-31T12:56:57.947" v="15" actId="1076"/>
          <ac:picMkLst>
            <pc:docMk/>
            <pc:sldMk cId="2738722074" sldId="256"/>
            <ac:picMk id="4" creationId="{F2850069-B38E-F505-4E5F-BD06BDC1D165}"/>
          </ac:picMkLst>
        </pc:picChg>
      </pc:sldChg>
    </pc:docChg>
  </pc:docChgLst>
  <pc:docChgLst>
    <pc:chgData clId="Web-{91902F58-7867-835E-DA28-9FC4128E2A5D}"/>
    <pc:docChg chg="delSld">
      <pc:chgData name="" userId="" providerId="" clId="Web-{91902F58-7867-835E-DA28-9FC4128E2A5D}" dt="2022-10-30T15:38:58.452" v="1"/>
      <pc:docMkLst>
        <pc:docMk/>
      </pc:docMkLst>
      <pc:sldChg chg="del">
        <pc:chgData name="" userId="" providerId="" clId="Web-{91902F58-7867-835E-DA28-9FC4128E2A5D}" dt="2022-10-30T15:38:57.264" v="0"/>
        <pc:sldMkLst>
          <pc:docMk/>
          <pc:sldMk cId="4217740189" sldId="257"/>
        </pc:sldMkLst>
      </pc:sldChg>
      <pc:sldChg chg="del">
        <pc:chgData name="" userId="" providerId="" clId="Web-{91902F58-7867-835E-DA28-9FC4128E2A5D}" dt="2022-10-30T15:38:58.452" v="1"/>
        <pc:sldMkLst>
          <pc:docMk/>
          <pc:sldMk cId="1499183234" sldId="258"/>
        </pc:sldMkLst>
      </pc:sldChg>
    </pc:docChg>
  </pc:docChgLst>
  <pc:docChgLst>
    <pc:chgData name="Sonia Wall" userId="S::swall@buckdenacademy.org::0c5b28f0-6019-4ad3-8d84-879500339b32" providerId="AD" clId="Web-{91902F58-7867-835E-DA28-9FC4128E2A5D}"/>
    <pc:docChg chg="delSld">
      <pc:chgData name="Sonia Wall" userId="S::swall@buckdenacademy.org::0c5b28f0-6019-4ad3-8d84-879500339b32" providerId="AD" clId="Web-{91902F58-7867-835E-DA28-9FC4128E2A5D}" dt="2022-10-30T15:39:02.593" v="0"/>
      <pc:docMkLst>
        <pc:docMk/>
      </pc:docMkLst>
      <pc:sldChg chg="del">
        <pc:chgData name="Sonia Wall" userId="S::swall@buckdenacademy.org::0c5b28f0-6019-4ad3-8d84-879500339b32" providerId="AD" clId="Web-{91902F58-7867-835E-DA28-9FC4128E2A5D}" dt="2022-10-30T15:39:02.593" v="0"/>
        <pc:sldMkLst>
          <pc:docMk/>
          <pc:sldMk cId="3857951483" sldId="259"/>
        </pc:sldMkLst>
      </pc:sldChg>
    </pc:docChg>
  </pc:docChgLst>
  <pc:docChgLst>
    <pc:chgData name="Sonia Wall" userId="S::swall@buckdenacademy.org::0c5b28f0-6019-4ad3-8d84-879500339b32" providerId="AD" clId="Web-{3A87EE56-02D4-52E5-6572-CEB83798B950}"/>
    <pc:docChg chg="modSld">
      <pc:chgData name="Sonia Wall" userId="S::swall@buckdenacademy.org::0c5b28f0-6019-4ad3-8d84-879500339b32" providerId="AD" clId="Web-{3A87EE56-02D4-52E5-6572-CEB83798B950}" dt="2022-10-30T18:09:53.101" v="17" actId="14100"/>
      <pc:docMkLst>
        <pc:docMk/>
      </pc:docMkLst>
      <pc:sldChg chg="addSp delSp modSp">
        <pc:chgData name="Sonia Wall" userId="S::swall@buckdenacademy.org::0c5b28f0-6019-4ad3-8d84-879500339b32" providerId="AD" clId="Web-{3A87EE56-02D4-52E5-6572-CEB83798B950}" dt="2022-10-30T18:09:53.101" v="17" actId="14100"/>
        <pc:sldMkLst>
          <pc:docMk/>
          <pc:sldMk cId="2738722074" sldId="256"/>
        </pc:sldMkLst>
        <pc:spChg chg="mod">
          <ac:chgData name="Sonia Wall" userId="S::swall@buckdenacademy.org::0c5b28f0-6019-4ad3-8d84-879500339b32" providerId="AD" clId="Web-{3A87EE56-02D4-52E5-6572-CEB83798B950}" dt="2022-10-30T18:08:05.708" v="12" actId="20577"/>
          <ac:spMkLst>
            <pc:docMk/>
            <pc:sldMk cId="2738722074" sldId="256"/>
            <ac:spMk id="11" creationId="{A0BF9E9A-D530-2596-2C7A-6C61BA14D996}"/>
          </ac:spMkLst>
        </pc:spChg>
        <pc:spChg chg="mod">
          <ac:chgData name="Sonia Wall" userId="S::swall@buckdenacademy.org::0c5b28f0-6019-4ad3-8d84-879500339b32" providerId="AD" clId="Web-{3A87EE56-02D4-52E5-6572-CEB83798B950}" dt="2022-10-30T18:07:47.582" v="1" actId="1076"/>
          <ac:spMkLst>
            <pc:docMk/>
            <pc:sldMk cId="2738722074" sldId="256"/>
            <ac:spMk id="13" creationId="{3DEFE92F-8C75-553F-D26B-6CB6BE4ADF14}"/>
          </ac:spMkLst>
        </pc:spChg>
        <pc:picChg chg="add mod">
          <ac:chgData name="Sonia Wall" userId="S::swall@buckdenacademy.org::0c5b28f0-6019-4ad3-8d84-879500339b32" providerId="AD" clId="Web-{3A87EE56-02D4-52E5-6572-CEB83798B950}" dt="2022-10-30T18:09:53.101" v="17" actId="14100"/>
          <ac:picMkLst>
            <pc:docMk/>
            <pc:sldMk cId="2738722074" sldId="256"/>
            <ac:picMk id="2" creationId="{9B165AE9-A9CB-BAC4-9969-477418F6F87D}"/>
          </ac:picMkLst>
        </pc:picChg>
        <pc:picChg chg="del">
          <ac:chgData name="Sonia Wall" userId="S::swall@buckdenacademy.org::0c5b28f0-6019-4ad3-8d84-879500339b32" providerId="AD" clId="Web-{3A87EE56-02D4-52E5-6572-CEB83798B950}" dt="2022-10-30T18:09:48.616" v="14"/>
          <ac:picMkLst>
            <pc:docMk/>
            <pc:sldMk cId="2738722074" sldId="256"/>
            <ac:picMk id="17" creationId="{42AC1E3E-29E1-6824-EC30-D81A218B7261}"/>
          </ac:picMkLst>
        </pc:picChg>
      </pc:sldChg>
    </pc:docChg>
  </pc:docChgLst>
  <pc:docChgLst>
    <pc:chgData name="Sonia Wall" userId="S::swall@buckdenacademy.org::0c5b28f0-6019-4ad3-8d84-879500339b32" providerId="AD" clId="Web-{B8D24A67-8688-DBF7-4080-35A8ABFD2150}"/>
    <pc:docChg chg="modSld">
      <pc:chgData name="Sonia Wall" userId="S::swall@buckdenacademy.org::0c5b28f0-6019-4ad3-8d84-879500339b32" providerId="AD" clId="Web-{B8D24A67-8688-DBF7-4080-35A8ABFD2150}" dt="2022-10-31T15:44:28.907" v="20"/>
      <pc:docMkLst>
        <pc:docMk/>
      </pc:docMkLst>
      <pc:sldChg chg="modSp">
        <pc:chgData name="Sonia Wall" userId="S::swall@buckdenacademy.org::0c5b28f0-6019-4ad3-8d84-879500339b32" providerId="AD" clId="Web-{B8D24A67-8688-DBF7-4080-35A8ABFD2150}" dt="2022-10-31T15:44:28.907" v="20"/>
        <pc:sldMkLst>
          <pc:docMk/>
          <pc:sldMk cId="2738722074" sldId="256"/>
        </pc:sldMkLst>
        <pc:graphicFrameChg chg="mod modGraphic">
          <ac:chgData name="Sonia Wall" userId="S::swall@buckdenacademy.org::0c5b28f0-6019-4ad3-8d84-879500339b32" providerId="AD" clId="Web-{B8D24A67-8688-DBF7-4080-35A8ABFD2150}" dt="2022-10-31T15:43:51.735" v="5"/>
          <ac:graphicFrameMkLst>
            <pc:docMk/>
            <pc:sldMk cId="2738722074" sldId="256"/>
            <ac:graphicFrameMk id="15" creationId="{00000000-0000-0000-0000-000000000000}"/>
          </ac:graphicFrameMkLst>
        </pc:graphicFrameChg>
        <pc:graphicFrameChg chg="mod modGraphic">
          <ac:chgData name="Sonia Wall" userId="S::swall@buckdenacademy.org::0c5b28f0-6019-4ad3-8d84-879500339b32" providerId="AD" clId="Web-{B8D24A67-8688-DBF7-4080-35A8ABFD2150}" dt="2022-10-31T15:44:28.907" v="20"/>
          <ac:graphicFrameMkLst>
            <pc:docMk/>
            <pc:sldMk cId="2738722074" sldId="256"/>
            <ac:graphicFrameMk id="22" creationId="{00000000-0000-0000-0000-000000000000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925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216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4771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44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296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2469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910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1276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66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939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C7F5-7F76-46F2-8BCC-9DA071A6F76A}" type="datetimeFigureOut">
              <a:rPr lang="en-GB" smtClean="0"/>
              <a:t>31/10/2022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5AF29-9618-4623-832F-7F4D857FFF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319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2BF94-EACB-2063-6CE0-B55FD182D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670" y="156411"/>
            <a:ext cx="494046" cy="4800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BF9E9A-D530-2596-2C7A-6C61BA14D996}"/>
              </a:ext>
            </a:extLst>
          </p:cNvPr>
          <p:cNvSpPr txBox="1"/>
          <p:nvPr/>
        </p:nvSpPr>
        <p:spPr>
          <a:xfrm>
            <a:off x="2090298" y="84207"/>
            <a:ext cx="3121090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 u="sng" dirty="0">
                <a:latin typeface="Tw Cen MT"/>
              </a:rPr>
              <a:t>History Knowledge Organiser </a:t>
            </a:r>
            <a:br>
              <a:rPr lang="en-GB" sz="1400" b="1" u="sng" dirty="0">
                <a:latin typeface="Tw Cen MT" panose="020B0602020104020603" pitchFamily="34" charset="0"/>
              </a:rPr>
            </a:br>
            <a:r>
              <a:rPr lang="en-GB" sz="1400" b="1" u="sng" dirty="0">
                <a:latin typeface="Tw Cen MT"/>
              </a:rPr>
              <a:t>Gunpowder plot and the Magna Carta </a:t>
            </a:r>
            <a:endParaRPr lang="en-GB" sz="1400" b="1" u="sng" dirty="0">
              <a:latin typeface="Tw Cen MT" panose="020B06020201040206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8BF4D8-3249-D973-3E27-839F10F6768A}"/>
              </a:ext>
            </a:extLst>
          </p:cNvPr>
          <p:cNvSpPr txBox="1"/>
          <p:nvPr/>
        </p:nvSpPr>
        <p:spPr>
          <a:xfrm>
            <a:off x="4828234" y="156411"/>
            <a:ext cx="15898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latin typeface="Tw Cen MT" panose="020B0602020104020603" pitchFamily="34" charset="0"/>
              </a:rPr>
              <a:t>Term    Autumn_2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EFE92F-8C75-553F-D26B-6CB6BE4ADF14}"/>
              </a:ext>
            </a:extLst>
          </p:cNvPr>
          <p:cNvSpPr txBox="1"/>
          <p:nvPr/>
        </p:nvSpPr>
        <p:spPr>
          <a:xfrm>
            <a:off x="1059806" y="148079"/>
            <a:ext cx="115183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dirty="0">
                <a:latin typeface="Tw Cen MT"/>
              </a:rPr>
              <a:t>         Year   4</a:t>
            </a:r>
            <a:endParaRPr lang="en-GB" sz="1100" dirty="0">
              <a:latin typeface="Tw Cen MT" panose="020B06020201040206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FCDBF6-5042-046A-3442-F7339EDAAFDA}"/>
              </a:ext>
            </a:extLst>
          </p:cNvPr>
          <p:cNvSpPr txBox="1"/>
          <p:nvPr/>
        </p:nvSpPr>
        <p:spPr>
          <a:xfrm>
            <a:off x="160100" y="1853749"/>
            <a:ext cx="1423229" cy="430887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 dirty="0">
                <a:latin typeface="Tw Cen MT"/>
              </a:rPr>
              <a:t>Gunpowder plot</a:t>
            </a:r>
            <a:r>
              <a:rPr lang="en-GB" sz="1100" dirty="0"/>
              <a:t> </a:t>
            </a:r>
            <a:r>
              <a:rPr lang="en-GB" sz="1100" b="1" dirty="0"/>
              <a:t>5</a:t>
            </a:r>
            <a:r>
              <a:rPr lang="en-GB" sz="1100" b="1" baseline="30000" dirty="0"/>
              <a:t>th</a:t>
            </a:r>
            <a:r>
              <a:rPr lang="en-GB" sz="1100" b="1" dirty="0"/>
              <a:t> November 1605 </a:t>
            </a:r>
          </a:p>
        </p:txBody>
      </p:sp>
      <p:sp>
        <p:nvSpPr>
          <p:cNvPr id="7" name="Rectangle 6"/>
          <p:cNvSpPr/>
          <p:nvPr/>
        </p:nvSpPr>
        <p:spPr>
          <a:xfrm>
            <a:off x="55659" y="84207"/>
            <a:ext cx="6694057" cy="9759508"/>
          </a:xfrm>
          <a:prstGeom prst="rect">
            <a:avLst/>
          </a:prstGeom>
          <a:noFill/>
          <a:ln w="31750" cmpd="dbl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FCDBF6-5042-046A-3442-F7339EDAAFDA}"/>
              </a:ext>
            </a:extLst>
          </p:cNvPr>
          <p:cNvSpPr txBox="1"/>
          <p:nvPr/>
        </p:nvSpPr>
        <p:spPr>
          <a:xfrm>
            <a:off x="189671" y="665182"/>
            <a:ext cx="6457014" cy="1107996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 dirty="0">
                <a:latin typeface="Tw Cen MT"/>
              </a:rPr>
              <a:t>What do we already know</a:t>
            </a:r>
            <a:r>
              <a:rPr lang="mr-IN" sz="1100" b="1" dirty="0">
                <a:latin typeface="Tw Cen MT"/>
              </a:rPr>
              <a:t>…</a:t>
            </a:r>
            <a:endParaRPr lang="en-GB" sz="1100" b="1" dirty="0">
              <a:latin typeface="Tw Cen MT"/>
            </a:endParaRPr>
          </a:p>
          <a:p>
            <a:r>
              <a:rPr lang="en-GB" sz="1100" dirty="0"/>
              <a:t>We know about some people experience inequalities if they come from different backgrounds during the Victorian era within workhouses, during the Ancient Greeks and on the Titanic.</a:t>
            </a:r>
          </a:p>
          <a:p>
            <a:r>
              <a:rPr lang="en-GB" sz="1100" b="1" dirty="0"/>
              <a:t>What are going to learn</a:t>
            </a:r>
            <a:r>
              <a:rPr lang="mr-IN" sz="1100" b="1" dirty="0"/>
              <a:t>…</a:t>
            </a:r>
            <a:endParaRPr lang="en-GB" sz="1100" b="1" dirty="0"/>
          </a:p>
          <a:p>
            <a:pPr fontAlgn="base"/>
            <a:r>
              <a:rPr lang="en-GB" sz="1100" dirty="0"/>
              <a:t>What happens if enough people feel strongly about inequalities and how they can make a change.</a:t>
            </a:r>
          </a:p>
          <a:p>
            <a:pPr fontAlgn="base"/>
            <a:r>
              <a:rPr lang="en-GB" sz="1100" dirty="0"/>
              <a:t>How some changes still have an impact on our society today.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C61E3606-B245-AFE9-4C85-7352BA50BF12}"/>
              </a:ext>
            </a:extLst>
          </p:cNvPr>
          <p:cNvSpPr txBox="1"/>
          <p:nvPr/>
        </p:nvSpPr>
        <p:spPr>
          <a:xfrm>
            <a:off x="3125421" y="1830669"/>
            <a:ext cx="3504765" cy="553998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The Gunpowder plot was an attempt made by a group of Catholics to blow up the King James I and the the Houses of Parliament.</a:t>
            </a:r>
            <a:endParaRPr lang="en-GB" sz="1000" dirty="0">
              <a:latin typeface="Tw Cen MT" panose="020B0602020104020603" pitchFamily="34" charset="0"/>
            </a:endParaRPr>
          </a:p>
        </p:txBody>
      </p:sp>
      <p:pic>
        <p:nvPicPr>
          <p:cNvPr id="3" name="Picture 2" descr="Screen Shot 2022-10-29 at 16.08.0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637" y="131943"/>
            <a:ext cx="527776" cy="527776"/>
          </a:xfrm>
          <a:prstGeom prst="rect">
            <a:avLst/>
          </a:prstGeom>
        </p:spPr>
      </p:pic>
      <p:pic>
        <p:nvPicPr>
          <p:cNvPr id="5" name="Picture 4" descr="Screen Shot 2022-10-29 at 17.06.3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631" y="1838349"/>
            <a:ext cx="1432053" cy="531905"/>
          </a:xfrm>
          <a:prstGeom prst="rect">
            <a:avLst/>
          </a:prstGeom>
        </p:spPr>
      </p:pic>
      <p:pic>
        <p:nvPicPr>
          <p:cNvPr id="8" name="Picture 7" descr="Screen Shot 2022-10-29 at 17.08.2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7" y="2391838"/>
            <a:ext cx="6514739" cy="916240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467428"/>
              </p:ext>
            </p:extLst>
          </p:nvPr>
        </p:nvGraphicFramePr>
        <p:xfrm>
          <a:off x="169911" y="3350515"/>
          <a:ext cx="3260635" cy="250349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29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1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2345">
                <a:tc grid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Key people and places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27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Tw Cen MT" panose="020B0602020104020603" pitchFamily="34" charset="0"/>
                        </a:rPr>
                        <a:t>James 1 (James VI) </a:t>
                      </a:r>
                      <a:r>
                        <a:rPr lang="mr-IN" sz="1000" dirty="0">
                          <a:latin typeface="Tw Cen MT" panose="020B0602020104020603" pitchFamily="34" charset="0"/>
                        </a:rPr>
                        <a:t>–</a:t>
                      </a:r>
                      <a:r>
                        <a:rPr lang="en-GB" sz="1000" dirty="0">
                          <a:latin typeface="Tw Cen MT" panose="020B0602020104020603" pitchFamily="34" charset="0"/>
                        </a:rPr>
                        <a:t> King of Scotland and then England.  Cousin of Queen Elizabeth I.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527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Tw Cen MT"/>
                        </a:rPr>
                        <a:t>Robert Catesby </a:t>
                      </a:r>
                      <a:r>
                        <a:rPr lang="mr-IN" sz="1000" dirty="0">
                          <a:latin typeface="Tw Cen MT"/>
                        </a:rPr>
                        <a:t>–</a:t>
                      </a:r>
                      <a:r>
                        <a:rPr lang="en-GB" sz="1000" dirty="0">
                          <a:latin typeface="Tw Cen MT"/>
                        </a:rPr>
                        <a:t> The Catholic leader of the group plotting to blow up the House of Parliament.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5276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Tw Cen MT" panose="020B0602020104020603" pitchFamily="34" charset="0"/>
                        </a:rPr>
                        <a:t>Guy Fawkes </a:t>
                      </a:r>
                      <a:r>
                        <a:rPr lang="mr-IN" sz="1000" dirty="0">
                          <a:latin typeface="Tw Cen MT" panose="020B0602020104020603" pitchFamily="34" charset="0"/>
                        </a:rPr>
                        <a:t>–</a:t>
                      </a:r>
                      <a:r>
                        <a:rPr lang="en-GB" sz="1000" dirty="0">
                          <a:latin typeface="Tw Cen MT" panose="020B0602020104020603" pitchFamily="34" charset="0"/>
                        </a:rPr>
                        <a:t> A conspirator who was found with fuses and matches and arrested.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046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Tw Cen MT" panose="020B0602020104020603" pitchFamily="34" charset="0"/>
                        </a:rPr>
                        <a:t>The House of Parliament </a:t>
                      </a:r>
                      <a:r>
                        <a:rPr lang="mr-IN" sz="1000" dirty="0">
                          <a:latin typeface="Tw Cen MT" panose="020B0602020104020603" pitchFamily="34" charset="0"/>
                        </a:rPr>
                        <a:t>–</a:t>
                      </a:r>
                      <a:r>
                        <a:rPr lang="en-GB" sz="1000" dirty="0">
                          <a:latin typeface="Tw Cen MT" panose="020B0602020104020603" pitchFamily="34" charset="0"/>
                        </a:rPr>
                        <a:t> The place where laws are made and passed in the United Kingdom.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" name="Picture 15" descr="Screen Shot 2022-10-29 at 17.28.5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90" y="3609167"/>
            <a:ext cx="618611" cy="469167"/>
          </a:xfrm>
          <a:prstGeom prst="rect">
            <a:avLst/>
          </a:prstGeom>
        </p:spPr>
      </p:pic>
      <p:pic>
        <p:nvPicPr>
          <p:cNvPr id="18" name="Picture 17" descr="Screen Shot 2022-10-29 at 17.29.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747" y="4180598"/>
            <a:ext cx="553401" cy="422939"/>
          </a:xfrm>
          <a:prstGeom prst="rect">
            <a:avLst/>
          </a:prstGeom>
        </p:spPr>
      </p:pic>
      <p:pic>
        <p:nvPicPr>
          <p:cNvPr id="19" name="Picture 18" descr="Screen Shot 2022-10-29 at 17.29.05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142" y="4765642"/>
            <a:ext cx="606994" cy="460356"/>
          </a:xfrm>
          <a:prstGeom prst="rect">
            <a:avLst/>
          </a:prstGeom>
        </p:spPr>
      </p:pic>
      <p:pic>
        <p:nvPicPr>
          <p:cNvPr id="21" name="Picture 20" descr="Screen Shot 2022-10-29 at 17.33.3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606" y="5340818"/>
            <a:ext cx="659221" cy="430869"/>
          </a:xfrm>
          <a:prstGeom prst="rect">
            <a:avLst/>
          </a:prstGeom>
        </p:spPr>
      </p:pic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605172"/>
              </p:ext>
            </p:extLst>
          </p:nvPr>
        </p:nvGraphicFramePr>
        <p:xfrm>
          <a:off x="3502425" y="3285125"/>
          <a:ext cx="3204921" cy="2649752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204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7693">
                <a:tc>
                  <a:txBody>
                    <a:bodyPr/>
                    <a:lstStyle/>
                    <a:p>
                      <a:r>
                        <a:rPr lang="en-US" sz="1000" dirty="0"/>
                        <a:t>Vocabulary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415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dirty="0">
                          <a:latin typeface="Tw Cen MT"/>
                        </a:rPr>
                        <a:t>Catholics </a:t>
                      </a:r>
                      <a:r>
                        <a:rPr lang="mr-IN" sz="1000" dirty="0">
                          <a:latin typeface="Tw Cen MT"/>
                        </a:rPr>
                        <a:t>–</a:t>
                      </a:r>
                      <a:r>
                        <a:rPr lang="en-GB" sz="1000" dirty="0">
                          <a:latin typeface="Tw Cen MT"/>
                        </a:rPr>
                        <a:t> A group of Christians who believe in Jesus and are led by the Pope and</a:t>
                      </a:r>
                      <a:r>
                        <a:rPr lang="en-GB" sz="1000" baseline="0" dirty="0">
                          <a:latin typeface="Tw Cen MT"/>
                        </a:rPr>
                        <a:t> have elaborate Church masses.</a:t>
                      </a:r>
                      <a:endParaRPr lang="en-GB" sz="1000" dirty="0">
                        <a:latin typeface="Tw Cen M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561">
                <a:tc>
                  <a:txBody>
                    <a:bodyPr/>
                    <a:lstStyle/>
                    <a:p>
                      <a:pPr marL="0" marR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sz="1000" dirty="0">
                          <a:latin typeface="Tw Cen MT"/>
                        </a:rPr>
                        <a:t>Protestant </a:t>
                      </a:r>
                      <a:r>
                        <a:rPr lang="mr-IN" sz="1000" dirty="0">
                          <a:latin typeface="Tw Cen MT"/>
                        </a:rPr>
                        <a:t>–</a:t>
                      </a:r>
                      <a:r>
                        <a:rPr lang="en-GB" sz="1000" dirty="0">
                          <a:latin typeface="Tw Cen MT"/>
                        </a:rPr>
                        <a:t> A group of Christians who think that the Bible is important and have simple Church services.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895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Tw Cen MT" panose="020B0602020104020603" pitchFamily="34" charset="0"/>
                        </a:rPr>
                        <a:t>Plot </a:t>
                      </a:r>
                      <a:r>
                        <a:rPr lang="mr-IN" sz="1000" dirty="0">
                          <a:latin typeface="Tw Cen MT" panose="020B0602020104020603" pitchFamily="34" charset="0"/>
                        </a:rPr>
                        <a:t>–</a:t>
                      </a:r>
                      <a:r>
                        <a:rPr lang="en-GB" sz="1000" dirty="0">
                          <a:latin typeface="Tw Cen MT" panose="020B0602020104020603" pitchFamily="34" charset="0"/>
                        </a:rPr>
                        <a:t> A secret plan to do something against the law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15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Tw Cen MT" panose="020B0602020104020603" pitchFamily="34" charset="0"/>
                        </a:rPr>
                        <a:t>Treason </a:t>
                      </a:r>
                      <a:r>
                        <a:rPr lang="mr-IN" sz="1000" dirty="0">
                          <a:latin typeface="Tw Cen MT" panose="020B0602020104020603" pitchFamily="34" charset="0"/>
                        </a:rPr>
                        <a:t>–</a:t>
                      </a:r>
                      <a:r>
                        <a:rPr lang="en-GB" sz="1000" dirty="0">
                          <a:latin typeface="Tw Cen MT" panose="020B0602020104020603" pitchFamily="34" charset="0"/>
                        </a:rPr>
                        <a:t> The act of plotting or carrying out a crime against the monarch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155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Tw Cen MT" panose="020B0602020104020603" pitchFamily="34" charset="0"/>
                        </a:rPr>
                        <a:t>Gunpowder </a:t>
                      </a:r>
                      <a:r>
                        <a:rPr lang="mr-IN" sz="1000" dirty="0">
                          <a:latin typeface="Tw Cen MT" panose="020B0602020104020603" pitchFamily="34" charset="0"/>
                        </a:rPr>
                        <a:t>–</a:t>
                      </a:r>
                      <a:r>
                        <a:rPr lang="en-GB" sz="1000" dirty="0">
                          <a:latin typeface="Tw Cen MT" panose="020B0602020104020603" pitchFamily="34" charset="0"/>
                        </a:rPr>
                        <a:t> A chemical, invented by the Ancient Chinese, that explodes if lit by fire.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561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Tw Cen MT" panose="020B0602020104020603" pitchFamily="34" charset="0"/>
                        </a:rPr>
                        <a:t>Conspirator</a:t>
                      </a:r>
                      <a:r>
                        <a:rPr lang="en-GB" sz="10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mr-IN" sz="1000" baseline="0" dirty="0">
                          <a:latin typeface="Tw Cen MT" panose="020B0602020104020603" pitchFamily="34" charset="0"/>
                        </a:rPr>
                        <a:t>–</a:t>
                      </a:r>
                      <a:r>
                        <a:rPr lang="en-GB" sz="1000" baseline="0" dirty="0">
                          <a:latin typeface="Tw Cen MT" panose="020B0602020104020603" pitchFamily="34" charset="0"/>
                        </a:rPr>
                        <a:t> A person who plots with others to do something harmful or unlawful.</a:t>
                      </a:r>
                      <a:endParaRPr lang="en-GB" sz="10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9" name="TextBox 68">
            <a:extLst>
              <a:ext uri="{FF2B5EF4-FFF2-40B4-BE49-F238E27FC236}">
                <a16:creationId xmlns:a16="http://schemas.microsoft.com/office/drawing/2014/main" id="{40FCDBF6-5042-046A-3442-F7339EDAAFDA}"/>
              </a:ext>
            </a:extLst>
          </p:cNvPr>
          <p:cNvSpPr txBox="1"/>
          <p:nvPr/>
        </p:nvSpPr>
        <p:spPr>
          <a:xfrm>
            <a:off x="174632" y="5962225"/>
            <a:ext cx="1427513" cy="261610"/>
          </a:xfrm>
          <a:prstGeom prst="rect">
            <a:avLst/>
          </a:prstGeom>
          <a:noFill/>
          <a:ln w="12700" cmpd="sng">
            <a:solidFill>
              <a:srgbClr val="FF0000"/>
            </a:solidFill>
            <a:prstDash val="solid"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 dirty="0">
                <a:latin typeface="Tw Cen MT"/>
              </a:rPr>
              <a:t>Magna </a:t>
            </a:r>
            <a:r>
              <a:rPr lang="en-GB" sz="1100" b="1" dirty="0" err="1">
                <a:latin typeface="Tw Cen MT"/>
              </a:rPr>
              <a:t>Carta</a:t>
            </a:r>
            <a:r>
              <a:rPr lang="en-GB" sz="1100" b="1" dirty="0">
                <a:latin typeface="Tw Cen MT"/>
              </a:rPr>
              <a:t> 1215</a:t>
            </a:r>
            <a:endParaRPr lang="en-GB" sz="1100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61E3606-B245-AFE9-4C85-7352BA50BF12}"/>
              </a:ext>
            </a:extLst>
          </p:cNvPr>
          <p:cNvSpPr txBox="1"/>
          <p:nvPr/>
        </p:nvSpPr>
        <p:spPr>
          <a:xfrm>
            <a:off x="2173111" y="5999190"/>
            <a:ext cx="4449703" cy="400110"/>
          </a:xfrm>
          <a:prstGeom prst="rect">
            <a:avLst/>
          </a:prstGeom>
          <a:noFill/>
          <a:ln cap="rnd">
            <a:solidFill>
              <a:schemeClr val="tx1"/>
            </a:solidFill>
            <a:bevel/>
          </a:ln>
        </p:spPr>
        <p:txBody>
          <a:bodyPr wrap="square" rtlCol="0">
            <a:spAutoFit/>
          </a:bodyPr>
          <a:lstStyle/>
          <a:p>
            <a:r>
              <a:rPr lang="en-GB" sz="1000" dirty="0"/>
              <a:t>Magna Carter means the Great Treaty or Charter in Latin.  It was written to ensure that everyone obeyed the basic rules, even the King.</a:t>
            </a:r>
            <a:endParaRPr lang="en-GB" sz="1000" dirty="0">
              <a:latin typeface="Tw Cen MT" panose="020B0602020104020603" pitchFamily="34" charset="0"/>
            </a:endParaRPr>
          </a:p>
        </p:txBody>
      </p:sp>
      <p:graphicFrame>
        <p:nvGraphicFramePr>
          <p:cNvPr id="71" name="Table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3268917"/>
              </p:ext>
            </p:extLst>
          </p:nvPr>
        </p:nvGraphicFramePr>
        <p:xfrm>
          <a:off x="142047" y="6444074"/>
          <a:ext cx="3225805" cy="3162485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4034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23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5286">
                <a:tc gridSpan="2"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/>
                        <a:t>Key people and places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24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Tw Cen MT" panose="020B0602020104020603" pitchFamily="34" charset="0"/>
                        </a:rPr>
                        <a:t>King</a:t>
                      </a:r>
                      <a:r>
                        <a:rPr lang="en-GB" sz="1000" baseline="0" dirty="0">
                          <a:latin typeface="Tw Cen MT" panose="020B0602020104020603" pitchFamily="34" charset="0"/>
                        </a:rPr>
                        <a:t> John </a:t>
                      </a:r>
                      <a:r>
                        <a:rPr lang="mr-IN" sz="1000" baseline="0" dirty="0">
                          <a:latin typeface="Tw Cen MT" panose="020B0602020104020603" pitchFamily="34" charset="0"/>
                        </a:rPr>
                        <a:t>–</a:t>
                      </a:r>
                      <a:r>
                        <a:rPr lang="en-GB" sz="1000" baseline="0" dirty="0">
                          <a:latin typeface="Tw Cen MT" panose="020B0602020104020603" pitchFamily="34" charset="0"/>
                        </a:rPr>
                        <a:t> a very unpopular king who did not follow any laws and made the people very unhappy.</a:t>
                      </a:r>
                      <a:endParaRPr lang="en-GB" sz="10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873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Tw Cen MT" panose="020B0602020104020603" pitchFamily="34" charset="0"/>
                        </a:rPr>
                        <a:t>Barons </a:t>
                      </a:r>
                      <a:r>
                        <a:rPr lang="mr-IN" sz="1000" dirty="0">
                          <a:latin typeface="Tw Cen MT" panose="020B0602020104020603" pitchFamily="34" charset="0"/>
                        </a:rPr>
                        <a:t>–</a:t>
                      </a:r>
                      <a:r>
                        <a:rPr lang="en-GB" sz="1000" dirty="0">
                          <a:latin typeface="Tw Cen MT" panose="020B0602020104020603" pitchFamily="34" charset="0"/>
                        </a:rPr>
                        <a:t> people who owed land and</a:t>
                      </a:r>
                      <a:r>
                        <a:rPr lang="en-GB" sz="1000" baseline="0" dirty="0">
                          <a:latin typeface="Tw Cen MT" panose="020B0602020104020603" pitchFamily="34" charset="0"/>
                        </a:rPr>
                        <a:t> worked for the King</a:t>
                      </a:r>
                      <a:endParaRPr lang="en-GB" sz="10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873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Tw Cen MT" panose="020B0602020104020603" pitchFamily="34" charset="0"/>
                        </a:rPr>
                        <a:t>Henry III </a:t>
                      </a: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873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Tw Cen MT" panose="020B0602020104020603" pitchFamily="34" charset="0"/>
                        </a:rPr>
                        <a:t>US Constitution</a:t>
                      </a:r>
                      <a:r>
                        <a:rPr lang="en-GB" sz="10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mr-IN" sz="1000" baseline="0" dirty="0">
                          <a:latin typeface="Tw Cen MT" panose="020B0602020104020603" pitchFamily="34" charset="0"/>
                        </a:rPr>
                        <a:t>–</a:t>
                      </a:r>
                      <a:r>
                        <a:rPr lang="en-GB" sz="1000" baseline="0" dirty="0">
                          <a:latin typeface="Tw Cen MT" panose="020B0602020104020603" pitchFamily="34" charset="0"/>
                        </a:rPr>
                        <a:t> the fundamental laws of USA - 1787</a:t>
                      </a:r>
                      <a:endParaRPr lang="en-GB" sz="10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873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aseline="0" dirty="0">
                          <a:latin typeface="Tw Cen MT" panose="020B0602020104020603" pitchFamily="34" charset="0"/>
                        </a:rPr>
                        <a:t>Universal Declaration of Human Rights 1948 translated to 500 languages</a:t>
                      </a:r>
                      <a:endParaRPr lang="en-GB" sz="10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3318812"/>
              </p:ext>
            </p:extLst>
          </p:nvPr>
        </p:nvGraphicFramePr>
        <p:xfrm>
          <a:off x="3521259" y="6491131"/>
          <a:ext cx="3092148" cy="3151463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09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8999">
                <a:tc>
                  <a:txBody>
                    <a:bodyPr/>
                    <a:lstStyle/>
                    <a:p>
                      <a:r>
                        <a:rPr lang="en-US" sz="1000" dirty="0"/>
                        <a:t>Vocabulary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298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Tw Cen MT" panose="020B0602020104020603" pitchFamily="34" charset="0"/>
                        </a:rPr>
                        <a:t>Laws </a:t>
                      </a:r>
                      <a:r>
                        <a:rPr lang="mr-IN" sz="1000" dirty="0">
                          <a:latin typeface="Tw Cen MT" panose="020B0602020104020603" pitchFamily="34" charset="0"/>
                        </a:rPr>
                        <a:t>–</a:t>
                      </a:r>
                      <a:r>
                        <a:rPr lang="en-GB" sz="1000" dirty="0">
                          <a:latin typeface="Tw Cen MT" panose="020B0602020104020603" pitchFamily="34" charset="0"/>
                        </a:rPr>
                        <a:t> system of rules</a:t>
                      </a:r>
                      <a:r>
                        <a:rPr lang="en-GB" sz="1000" baseline="0" dirty="0">
                          <a:latin typeface="Tw Cen MT" panose="020B0602020104020603" pitchFamily="34" charset="0"/>
                        </a:rPr>
                        <a:t> in a country</a:t>
                      </a:r>
                      <a:endParaRPr lang="en-GB" sz="10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87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Tw Cen MT" panose="020B0602020104020603" pitchFamily="34" charset="0"/>
                        </a:rPr>
                        <a:t>subjects  - ruled by</a:t>
                      </a:r>
                      <a:r>
                        <a:rPr lang="en-GB" sz="1000" baseline="0" dirty="0">
                          <a:latin typeface="Tw Cen MT" panose="020B0602020104020603" pitchFamily="34" charset="0"/>
                        </a:rPr>
                        <a:t> a monarch or ruler</a:t>
                      </a:r>
                      <a:endParaRPr lang="en-GB" sz="10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999"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Tw Cen MT" panose="020B0602020104020603" pitchFamily="34" charset="0"/>
                        </a:rPr>
                        <a:t>monarch</a:t>
                      </a:r>
                      <a:r>
                        <a:rPr lang="en-GB" sz="10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mr-IN" sz="1000" dirty="0">
                          <a:latin typeface="Tw Cen MT" panose="020B0602020104020603" pitchFamily="34" charset="0"/>
                        </a:rPr>
                        <a:t>–</a:t>
                      </a:r>
                      <a:r>
                        <a:rPr lang="en-GB" sz="1000" dirty="0">
                          <a:latin typeface="Tw Cen MT" panose="020B0602020104020603" pitchFamily="34" charset="0"/>
                        </a:rPr>
                        <a:t> sovereign head of state, King or Queen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62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Tw Cen MT" panose="020B0602020104020603" pitchFamily="34" charset="0"/>
                        </a:rPr>
                        <a:t>tax </a:t>
                      </a:r>
                      <a:r>
                        <a:rPr lang="mr-IN" sz="1000" dirty="0">
                          <a:latin typeface="Tw Cen MT" panose="020B0602020104020603" pitchFamily="34" charset="0"/>
                        </a:rPr>
                        <a:t>–</a:t>
                      </a:r>
                      <a:r>
                        <a:rPr lang="en-GB" sz="1000" dirty="0">
                          <a:latin typeface="Tw Cen MT" panose="020B0602020104020603" pitchFamily="34" charset="0"/>
                        </a:rPr>
                        <a:t> compulsory contribution </a:t>
                      </a:r>
                      <a:r>
                        <a:rPr lang="en-GB" sz="1000" baseline="0" dirty="0">
                          <a:latin typeface="Tw Cen MT" panose="020B0602020104020603" pitchFamily="34" charset="0"/>
                        </a:rPr>
                        <a:t>given to the ruler or government</a:t>
                      </a:r>
                      <a:endParaRPr lang="en-GB" sz="10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99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Tw Cen MT" panose="020B0602020104020603" pitchFamily="34" charset="0"/>
                        </a:rPr>
                        <a:t>liberty </a:t>
                      </a:r>
                      <a:r>
                        <a:rPr lang="mr-IN" sz="1000" dirty="0">
                          <a:latin typeface="Tw Cen MT" panose="020B0602020104020603" pitchFamily="34" charset="0"/>
                        </a:rPr>
                        <a:t>–</a:t>
                      </a:r>
                      <a:r>
                        <a:rPr lang="en-GB" sz="1000" dirty="0">
                          <a:latin typeface="Tw Cen MT" panose="020B0602020104020603" pitchFamily="34" charset="0"/>
                        </a:rPr>
                        <a:t> being free in society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462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Tw Cen MT" panose="020B0602020104020603" pitchFamily="34" charset="0"/>
                        </a:rPr>
                        <a:t>justice </a:t>
                      </a:r>
                      <a:r>
                        <a:rPr lang="mr-IN" sz="1000" dirty="0">
                          <a:latin typeface="Tw Cen MT" panose="020B0602020104020603" pitchFamily="34" charset="0"/>
                        </a:rPr>
                        <a:t>–</a:t>
                      </a:r>
                      <a:r>
                        <a:rPr lang="en-GB" sz="1000" dirty="0">
                          <a:latin typeface="Tw Cen MT" panose="020B0602020104020603" pitchFamily="34" charset="0"/>
                        </a:rPr>
                        <a:t> laws are used</a:t>
                      </a:r>
                      <a:r>
                        <a:rPr lang="en-GB" sz="1000" baseline="0" dirty="0">
                          <a:latin typeface="Tw Cen MT" panose="020B0602020104020603" pitchFamily="34" charset="0"/>
                        </a:rPr>
                        <a:t> to ensure fairness in all circumstances</a:t>
                      </a:r>
                      <a:endParaRPr lang="en-GB" sz="10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462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Tw Cen MT" panose="020B0602020104020603" pitchFamily="34" charset="0"/>
                        </a:rPr>
                        <a:t>rights </a:t>
                      </a:r>
                      <a:r>
                        <a:rPr lang="mr-IN" sz="1000" dirty="0">
                          <a:latin typeface="Tw Cen MT" panose="020B0602020104020603" pitchFamily="34" charset="0"/>
                        </a:rPr>
                        <a:t>–</a:t>
                      </a:r>
                      <a:r>
                        <a:rPr lang="en-GB" sz="1000" dirty="0">
                          <a:latin typeface="Tw Cen MT" panose="020B0602020104020603" pitchFamily="34" charset="0"/>
                        </a:rPr>
                        <a:t> laws that</a:t>
                      </a:r>
                      <a:r>
                        <a:rPr lang="en-GB" sz="1000" baseline="0" dirty="0">
                          <a:latin typeface="Tw Cen MT" panose="020B0602020104020603" pitchFamily="34" charset="0"/>
                        </a:rPr>
                        <a:t> </a:t>
                      </a:r>
                      <a:r>
                        <a:rPr lang="en-GB" sz="1000" dirty="0">
                          <a:latin typeface="Tw Cen MT" panose="020B0602020104020603" pitchFamily="34" charset="0"/>
                        </a:rPr>
                        <a:t>protect people and what they are allowed to 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462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latin typeface="Tw Cen MT" panose="020B0602020104020603" pitchFamily="34" charset="0"/>
                        </a:rPr>
                        <a:t>Rebellion </a:t>
                      </a:r>
                      <a:r>
                        <a:rPr lang="mr-IN" sz="1000" dirty="0">
                          <a:latin typeface="Tw Cen MT" panose="020B0602020104020603" pitchFamily="34" charset="0"/>
                        </a:rPr>
                        <a:t>–</a:t>
                      </a:r>
                      <a:r>
                        <a:rPr lang="en-GB" sz="1000" dirty="0">
                          <a:latin typeface="Tw Cen MT" panose="020B0602020104020603" pitchFamily="34" charset="0"/>
                        </a:rPr>
                        <a:t> open disagreement </a:t>
                      </a:r>
                      <a:r>
                        <a:rPr lang="en-GB" sz="1000" baseline="0" dirty="0">
                          <a:latin typeface="Tw Cen MT" panose="020B0602020104020603" pitchFamily="34" charset="0"/>
                        </a:rPr>
                        <a:t>with ruler, leader or government</a:t>
                      </a:r>
                      <a:endParaRPr lang="en-GB" sz="1000" dirty="0">
                        <a:latin typeface="Tw Cen MT" panose="020B06020201040206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6" name="Picture 25" descr="Screen Shot 2022-10-29 at 19.15.14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660" y="7932095"/>
            <a:ext cx="409335" cy="492742"/>
          </a:xfrm>
          <a:prstGeom prst="rect">
            <a:avLst/>
          </a:prstGeom>
        </p:spPr>
      </p:pic>
      <p:pic>
        <p:nvPicPr>
          <p:cNvPr id="27" name="Picture 26" descr="Screen Shot 2022-10-29 at 19.14.07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81" y="6848411"/>
            <a:ext cx="733939" cy="411103"/>
          </a:xfrm>
          <a:prstGeom prst="rect">
            <a:avLst/>
          </a:prstGeom>
        </p:spPr>
      </p:pic>
      <p:pic>
        <p:nvPicPr>
          <p:cNvPr id="28" name="Picture 27" descr="Screen Shot 2022-10-29 at 19.18.40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584" y="7435876"/>
            <a:ext cx="700029" cy="372399"/>
          </a:xfrm>
          <a:prstGeom prst="rect">
            <a:avLst/>
          </a:prstGeom>
        </p:spPr>
      </p:pic>
      <p:pic>
        <p:nvPicPr>
          <p:cNvPr id="29" name="Picture 28" descr="Screen Shot 2022-10-29 at 19.19.38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060" y="5906259"/>
            <a:ext cx="308903" cy="456152"/>
          </a:xfrm>
          <a:prstGeom prst="rect">
            <a:avLst/>
          </a:prstGeom>
        </p:spPr>
      </p:pic>
      <p:pic>
        <p:nvPicPr>
          <p:cNvPr id="30" name="Picture 29" descr="Screen Shot 2022-10-29 at 21.44.04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629" y="8518413"/>
            <a:ext cx="714963" cy="409216"/>
          </a:xfrm>
          <a:prstGeom prst="rect">
            <a:avLst/>
          </a:prstGeom>
        </p:spPr>
      </p:pic>
      <p:pic>
        <p:nvPicPr>
          <p:cNvPr id="31" name="Picture 30" descr="Screen Shot 2022-10-29 at 21.44.56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43" y="9147771"/>
            <a:ext cx="758552" cy="325488"/>
          </a:xfrm>
          <a:prstGeom prst="rect">
            <a:avLst/>
          </a:prstGeom>
        </p:spPr>
      </p:pic>
      <p:pic>
        <p:nvPicPr>
          <p:cNvPr id="4" name="Picture 8">
            <a:extLst>
              <a:ext uri="{FF2B5EF4-FFF2-40B4-BE49-F238E27FC236}">
                <a16:creationId xmlns:a16="http://schemas.microsoft.com/office/drawing/2014/main" id="{F2850069-B38E-F505-4E5F-BD06BDC1D16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8382" y="131989"/>
            <a:ext cx="742950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22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1800</TotalTime>
  <Words>636</Words>
  <Application>Microsoft Office PowerPoint</Application>
  <PresentationFormat>A4 Paper (210x297 mm)</PresentationFormat>
  <Paragraphs>72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Anderson</dc:creator>
  <cp:lastModifiedBy>Sonia Wall</cp:lastModifiedBy>
  <cp:revision>119</cp:revision>
  <dcterms:created xsi:type="dcterms:W3CDTF">2022-06-28T18:53:18Z</dcterms:created>
  <dcterms:modified xsi:type="dcterms:W3CDTF">2022-10-31T15:44:29Z</dcterms:modified>
</cp:coreProperties>
</file>