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CCCD7A-AB64-0B97-5986-47FE3B01DA23}" v="29" dt="2022-10-31T13:08:39.155"/>
    <p1510:client id="{4ADF2862-55CF-FCBE-D695-09313AD3F365}" v="8" dt="2022-10-30T15:37:59.702"/>
    <p1510:client id="{56E7AB8B-92F1-F79E-F448-C9C9B83902B0}" v="4404" dt="2022-10-30T15:35:20.212"/>
    <p1510:client id="{A59B496D-FB20-0C8E-30F9-2FC29D7B97F7}" v="37" dt="2022-10-13T23:21:26.331"/>
    <p1510:client id="{C2879F64-AFA0-BB79-03CD-9AE22CCC9DFD}" v="757" dt="2022-09-01T15:47:35.980"/>
    <p1510:client id="{C9D4A55E-990E-BC98-1215-B8ED7C005550}" v="1249" dt="2022-10-13T21:56:57.957"/>
    <p1510:client id="{CE2C6DAD-9F20-9D5E-2A4F-9F8EB6CF18F4}" v="10" dt="2022-10-13T08:24:12.226"/>
    <p1510:client id="{F339528D-35E8-F14F-646E-F098C1A4828C}" v="549" dt="2022-09-02T07:32:45.4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–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Medium Style 4 –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nia Wall" userId="S::swall@buckdenacademy.org::0c5b28f0-6019-4ad3-8d84-879500339b32" providerId="AD" clId="Web-{4ADF2862-55CF-FCBE-D695-09313AD3F365}"/>
    <pc:docChg chg="addSld delSld">
      <pc:chgData name="Sonia Wall" userId="S::swall@buckdenacademy.org::0c5b28f0-6019-4ad3-8d84-879500339b32" providerId="AD" clId="Web-{4ADF2862-55CF-FCBE-D695-09313AD3F365}" dt="2022-10-30T15:37:59.702" v="6"/>
      <pc:docMkLst>
        <pc:docMk/>
      </pc:docMkLst>
      <pc:sldChg chg="add del">
        <pc:chgData name="Sonia Wall" userId="S::swall@buckdenacademy.org::0c5b28f0-6019-4ad3-8d84-879500339b32" providerId="AD" clId="Web-{4ADF2862-55CF-FCBE-D695-09313AD3F365}" dt="2022-10-30T15:37:54.530" v="4"/>
        <pc:sldMkLst>
          <pc:docMk/>
          <pc:sldMk cId="2738722074" sldId="256"/>
        </pc:sldMkLst>
      </pc:sldChg>
      <pc:sldChg chg="del">
        <pc:chgData name="Sonia Wall" userId="S::swall@buckdenacademy.org::0c5b28f0-6019-4ad3-8d84-879500339b32" providerId="AD" clId="Web-{4ADF2862-55CF-FCBE-D695-09313AD3F365}" dt="2022-10-30T15:37:57.999" v="5"/>
        <pc:sldMkLst>
          <pc:docMk/>
          <pc:sldMk cId="1933263791" sldId="258"/>
        </pc:sldMkLst>
      </pc:sldChg>
      <pc:sldChg chg="del">
        <pc:chgData name="Sonia Wall" userId="S::swall@buckdenacademy.org::0c5b28f0-6019-4ad3-8d84-879500339b32" providerId="AD" clId="Web-{4ADF2862-55CF-FCBE-D695-09313AD3F365}" dt="2022-10-30T15:37:47.592" v="0"/>
        <pc:sldMkLst>
          <pc:docMk/>
          <pc:sldMk cId="3832505548" sldId="260"/>
        </pc:sldMkLst>
      </pc:sldChg>
      <pc:sldChg chg="add del">
        <pc:chgData name="Sonia Wall" userId="S::swall@buckdenacademy.org::0c5b28f0-6019-4ad3-8d84-879500339b32" providerId="AD" clId="Web-{4ADF2862-55CF-FCBE-D695-09313AD3F365}" dt="2022-10-30T15:37:59.702" v="6"/>
        <pc:sldMkLst>
          <pc:docMk/>
          <pc:sldMk cId="4292799092" sldId="261"/>
        </pc:sldMkLst>
      </pc:sldChg>
    </pc:docChg>
  </pc:docChgLst>
  <pc:docChgLst>
    <pc:chgData name="Sonia Wall" userId="S::swall@buckdenacademy.org::0c5b28f0-6019-4ad3-8d84-879500339b32" providerId="AD" clId="Web-{56E7AB8B-92F1-F79E-F448-C9C9B83902B0}"/>
    <pc:docChg chg="addSld delSld modSld sldOrd">
      <pc:chgData name="Sonia Wall" userId="S::swall@buckdenacademy.org::0c5b28f0-6019-4ad3-8d84-879500339b32" providerId="AD" clId="Web-{56E7AB8B-92F1-F79E-F448-C9C9B83902B0}" dt="2022-10-30T15:28:57.403" v="4177"/>
      <pc:docMkLst>
        <pc:docMk/>
      </pc:docMkLst>
      <pc:sldChg chg="addSp delSp modSp">
        <pc:chgData name="Sonia Wall" userId="S::swall@buckdenacademy.org::0c5b28f0-6019-4ad3-8d84-879500339b32" providerId="AD" clId="Web-{56E7AB8B-92F1-F79E-F448-C9C9B83902B0}" dt="2022-10-30T15:28:36.558" v="4173" actId="1076"/>
        <pc:sldMkLst>
          <pc:docMk/>
          <pc:sldMk cId="2738722074" sldId="256"/>
        </pc:sldMkLst>
        <pc:spChg chg="del">
          <ac:chgData name="Sonia Wall" userId="S::swall@buckdenacademy.org::0c5b28f0-6019-4ad3-8d84-879500339b32" providerId="AD" clId="Web-{56E7AB8B-92F1-F79E-F448-C9C9B83902B0}" dt="2022-10-30T13:57:56.650" v="713"/>
          <ac:spMkLst>
            <pc:docMk/>
            <pc:sldMk cId="2738722074" sldId="256"/>
            <ac:spMk id="3" creationId="{015A126D-2046-64EA-6CEA-1BF0210026D9}"/>
          </ac:spMkLst>
        </pc:spChg>
        <pc:spChg chg="del mod">
          <ac:chgData name="Sonia Wall" userId="S::swall@buckdenacademy.org::0c5b28f0-6019-4ad3-8d84-879500339b32" providerId="AD" clId="Web-{56E7AB8B-92F1-F79E-F448-C9C9B83902B0}" dt="2022-10-30T14:32:16.507" v="1319"/>
          <ac:spMkLst>
            <pc:docMk/>
            <pc:sldMk cId="2738722074" sldId="256"/>
            <ac:spMk id="4" creationId="{F03E652B-CEA4-6E15-2857-16608043FE56}"/>
          </ac:spMkLst>
        </pc:spChg>
        <pc:spChg chg="mod">
          <ac:chgData name="Sonia Wall" userId="S::swall@buckdenacademy.org::0c5b28f0-6019-4ad3-8d84-879500339b32" providerId="AD" clId="Web-{56E7AB8B-92F1-F79E-F448-C9C9B83902B0}" dt="2022-10-30T15:13:31.022" v="2987" actId="20577"/>
          <ac:spMkLst>
            <pc:docMk/>
            <pc:sldMk cId="2738722074" sldId="256"/>
            <ac:spMk id="7" creationId="{00000000-0000-0000-0000-000000000000}"/>
          </ac:spMkLst>
        </pc:spChg>
        <pc:spChg chg="del">
          <ac:chgData name="Sonia Wall" userId="S::swall@buckdenacademy.org::0c5b28f0-6019-4ad3-8d84-879500339b32" providerId="AD" clId="Web-{56E7AB8B-92F1-F79E-F448-C9C9B83902B0}" dt="2022-10-30T13:57:56.650" v="712"/>
          <ac:spMkLst>
            <pc:docMk/>
            <pc:sldMk cId="2738722074" sldId="256"/>
            <ac:spMk id="8" creationId="{CCDE23A6-AD66-0DC3-101A-8188E9F41769}"/>
          </ac:spMkLst>
        </pc:spChg>
        <pc:spChg chg="mod">
          <ac:chgData name="Sonia Wall" userId="S::swall@buckdenacademy.org::0c5b28f0-6019-4ad3-8d84-879500339b32" providerId="AD" clId="Web-{56E7AB8B-92F1-F79E-F448-C9C9B83902B0}" dt="2022-10-30T13:41:11.780" v="11" actId="20577"/>
          <ac:spMkLst>
            <pc:docMk/>
            <pc:sldMk cId="2738722074" sldId="256"/>
            <ac:spMk id="11" creationId="{A0BF9E9A-D530-2596-2C7A-6C61BA14D996}"/>
          </ac:spMkLst>
        </pc:spChg>
        <pc:spChg chg="mod">
          <ac:chgData name="Sonia Wall" userId="S::swall@buckdenacademy.org::0c5b28f0-6019-4ad3-8d84-879500339b32" providerId="AD" clId="Web-{56E7AB8B-92F1-F79E-F448-C9C9B83902B0}" dt="2022-10-30T13:42:26.426" v="13" actId="20577"/>
          <ac:spMkLst>
            <pc:docMk/>
            <pc:sldMk cId="2738722074" sldId="256"/>
            <ac:spMk id="12" creationId="{7C8BF4D8-3249-D973-3E27-839F10F6768A}"/>
          </ac:spMkLst>
        </pc:spChg>
        <pc:spChg chg="del">
          <ac:chgData name="Sonia Wall" userId="S::swall@buckdenacademy.org::0c5b28f0-6019-4ad3-8d84-879500339b32" providerId="AD" clId="Web-{56E7AB8B-92F1-F79E-F448-C9C9B83902B0}" dt="2022-10-30T13:57:59.150" v="723"/>
          <ac:spMkLst>
            <pc:docMk/>
            <pc:sldMk cId="2738722074" sldId="256"/>
            <ac:spMk id="14" creationId="{40FCDBF6-5042-046A-3442-F7339EDAAFDA}"/>
          </ac:spMkLst>
        </pc:spChg>
        <pc:spChg chg="add del mod">
          <ac:chgData name="Sonia Wall" userId="S::swall@buckdenacademy.org::0c5b28f0-6019-4ad3-8d84-879500339b32" providerId="AD" clId="Web-{56E7AB8B-92F1-F79E-F448-C9C9B83902B0}" dt="2022-10-30T14:27:23.048" v="994"/>
          <ac:spMkLst>
            <pc:docMk/>
            <pc:sldMk cId="2738722074" sldId="256"/>
            <ac:spMk id="15" creationId="{DED4781D-7328-46BC-53AE-D6E13953DE40}"/>
          </ac:spMkLst>
        </pc:spChg>
        <pc:spChg chg="del">
          <ac:chgData name="Sonia Wall" userId="S::swall@buckdenacademy.org::0c5b28f0-6019-4ad3-8d84-879500339b32" providerId="AD" clId="Web-{56E7AB8B-92F1-F79E-F448-C9C9B83902B0}" dt="2022-10-30T13:57:50.337" v="704"/>
          <ac:spMkLst>
            <pc:docMk/>
            <pc:sldMk cId="2738722074" sldId="256"/>
            <ac:spMk id="17" creationId="{109AF79E-F67D-134C-11BC-05394AC68079}"/>
          </ac:spMkLst>
        </pc:spChg>
        <pc:spChg chg="del">
          <ac:chgData name="Sonia Wall" userId="S::swall@buckdenacademy.org::0c5b28f0-6019-4ad3-8d84-879500339b32" providerId="AD" clId="Web-{56E7AB8B-92F1-F79E-F448-C9C9B83902B0}" dt="2022-10-30T13:57:50.337" v="703"/>
          <ac:spMkLst>
            <pc:docMk/>
            <pc:sldMk cId="2738722074" sldId="256"/>
            <ac:spMk id="18" creationId="{9A94033E-6BE6-EC7A-7D36-E3C526E90E05}"/>
          </ac:spMkLst>
        </pc:spChg>
        <pc:spChg chg="del">
          <ac:chgData name="Sonia Wall" userId="S::swall@buckdenacademy.org::0c5b28f0-6019-4ad3-8d84-879500339b32" providerId="AD" clId="Web-{56E7AB8B-92F1-F79E-F448-C9C9B83902B0}" dt="2022-10-30T13:57:50.337" v="702"/>
          <ac:spMkLst>
            <pc:docMk/>
            <pc:sldMk cId="2738722074" sldId="256"/>
            <ac:spMk id="20" creationId="{7AC90C87-63C6-0DA8-4DFB-49744D05F96E}"/>
          </ac:spMkLst>
        </pc:spChg>
        <pc:spChg chg="del mod">
          <ac:chgData name="Sonia Wall" userId="S::swall@buckdenacademy.org::0c5b28f0-6019-4ad3-8d84-879500339b32" providerId="AD" clId="Web-{56E7AB8B-92F1-F79E-F448-C9C9B83902B0}" dt="2022-10-30T13:57:59.150" v="722"/>
          <ac:spMkLst>
            <pc:docMk/>
            <pc:sldMk cId="2738722074" sldId="256"/>
            <ac:spMk id="23" creationId="{51A955C5-3245-AFE9-4653-69B04FB7BF9E}"/>
          </ac:spMkLst>
        </pc:spChg>
        <pc:spChg chg="del">
          <ac:chgData name="Sonia Wall" userId="S::swall@buckdenacademy.org::0c5b28f0-6019-4ad3-8d84-879500339b32" providerId="AD" clId="Web-{56E7AB8B-92F1-F79E-F448-C9C9B83902B0}" dt="2022-10-30T13:57:59.150" v="721"/>
          <ac:spMkLst>
            <pc:docMk/>
            <pc:sldMk cId="2738722074" sldId="256"/>
            <ac:spMk id="26" creationId="{7556DDD1-2BB7-5CF8-A587-C98E2B3DC149}"/>
          </ac:spMkLst>
        </pc:spChg>
        <pc:spChg chg="del">
          <ac:chgData name="Sonia Wall" userId="S::swall@buckdenacademy.org::0c5b28f0-6019-4ad3-8d84-879500339b32" providerId="AD" clId="Web-{56E7AB8B-92F1-F79E-F448-C9C9B83902B0}" dt="2022-10-30T13:57:56.650" v="707"/>
          <ac:spMkLst>
            <pc:docMk/>
            <pc:sldMk cId="2738722074" sldId="256"/>
            <ac:spMk id="30" creationId="{59A6BAED-46A2-8013-D4C5-17718A9822C7}"/>
          </ac:spMkLst>
        </pc:spChg>
        <pc:spChg chg="del">
          <ac:chgData name="Sonia Wall" userId="S::swall@buckdenacademy.org::0c5b28f0-6019-4ad3-8d84-879500339b32" providerId="AD" clId="Web-{56E7AB8B-92F1-F79E-F448-C9C9B83902B0}" dt="2022-10-30T13:57:56.650" v="706"/>
          <ac:spMkLst>
            <pc:docMk/>
            <pc:sldMk cId="2738722074" sldId="256"/>
            <ac:spMk id="31" creationId="{A1FD86EC-7F12-65DB-DE97-F0A7DD517265}"/>
          </ac:spMkLst>
        </pc:spChg>
        <pc:spChg chg="del">
          <ac:chgData name="Sonia Wall" userId="S::swall@buckdenacademy.org::0c5b28f0-6019-4ad3-8d84-879500339b32" providerId="AD" clId="Web-{56E7AB8B-92F1-F79E-F448-C9C9B83902B0}" dt="2022-10-30T13:57:59.150" v="720"/>
          <ac:spMkLst>
            <pc:docMk/>
            <pc:sldMk cId="2738722074" sldId="256"/>
            <ac:spMk id="32" creationId="{5F7D597C-A68D-3737-527F-692E9D657E94}"/>
          </ac:spMkLst>
        </pc:spChg>
        <pc:spChg chg="del">
          <ac:chgData name="Sonia Wall" userId="S::swall@buckdenacademy.org::0c5b28f0-6019-4ad3-8d84-879500339b32" providerId="AD" clId="Web-{56E7AB8B-92F1-F79E-F448-C9C9B83902B0}" dt="2022-10-30T13:57:50.337" v="700"/>
          <ac:spMkLst>
            <pc:docMk/>
            <pc:sldMk cId="2738722074" sldId="256"/>
            <ac:spMk id="33" creationId="{37360AC0-7EF5-A2C4-45C8-423C2A272258}"/>
          </ac:spMkLst>
        </pc:spChg>
        <pc:spChg chg="del">
          <ac:chgData name="Sonia Wall" userId="S::swall@buckdenacademy.org::0c5b28f0-6019-4ad3-8d84-879500339b32" providerId="AD" clId="Web-{56E7AB8B-92F1-F79E-F448-C9C9B83902B0}" dt="2022-10-30T13:57:59.150" v="719"/>
          <ac:spMkLst>
            <pc:docMk/>
            <pc:sldMk cId="2738722074" sldId="256"/>
            <ac:spMk id="36" creationId="{6D92FC2D-0FE0-ACD4-11E2-CCF71F74740C}"/>
          </ac:spMkLst>
        </pc:spChg>
        <pc:spChg chg="add del mod">
          <ac:chgData name="Sonia Wall" userId="S::swall@buckdenacademy.org::0c5b28f0-6019-4ad3-8d84-879500339b32" providerId="AD" clId="Web-{56E7AB8B-92F1-F79E-F448-C9C9B83902B0}" dt="2022-10-30T15:06:49.665" v="2905"/>
          <ac:spMkLst>
            <pc:docMk/>
            <pc:sldMk cId="2738722074" sldId="256"/>
            <ac:spMk id="37" creationId="{C546C876-AA88-511D-76F7-D3D55EA6125D}"/>
          </ac:spMkLst>
        </pc:spChg>
        <pc:spChg chg="del">
          <ac:chgData name="Sonia Wall" userId="S::swall@buckdenacademy.org::0c5b28f0-6019-4ad3-8d84-879500339b32" providerId="AD" clId="Web-{56E7AB8B-92F1-F79E-F448-C9C9B83902B0}" dt="2022-10-30T14:31:04.845" v="1314"/>
          <ac:spMkLst>
            <pc:docMk/>
            <pc:sldMk cId="2738722074" sldId="256"/>
            <ac:spMk id="38" creationId="{32A185CF-829B-B923-D480-93CB41A06043}"/>
          </ac:spMkLst>
        </pc:spChg>
        <pc:spChg chg="del">
          <ac:chgData name="Sonia Wall" userId="S::swall@buckdenacademy.org::0c5b28f0-6019-4ad3-8d84-879500339b32" providerId="AD" clId="Web-{56E7AB8B-92F1-F79E-F448-C9C9B83902B0}" dt="2022-10-30T14:32:22.866" v="1321"/>
          <ac:spMkLst>
            <pc:docMk/>
            <pc:sldMk cId="2738722074" sldId="256"/>
            <ac:spMk id="48" creationId="{27D66F14-C552-188C-27A0-BC2A9BCF0181}"/>
          </ac:spMkLst>
        </pc:spChg>
        <pc:spChg chg="del">
          <ac:chgData name="Sonia Wall" userId="S::swall@buckdenacademy.org::0c5b28f0-6019-4ad3-8d84-879500339b32" providerId="AD" clId="Web-{56E7AB8B-92F1-F79E-F448-C9C9B83902B0}" dt="2022-10-30T14:32:22.866" v="1323"/>
          <ac:spMkLst>
            <pc:docMk/>
            <pc:sldMk cId="2738722074" sldId="256"/>
            <ac:spMk id="50" creationId="{D49204F9-C5AB-562A-E04F-4DE5416E4E45}"/>
          </ac:spMkLst>
        </pc:spChg>
        <pc:spChg chg="del">
          <ac:chgData name="Sonia Wall" userId="S::swall@buckdenacademy.org::0c5b28f0-6019-4ad3-8d84-879500339b32" providerId="AD" clId="Web-{56E7AB8B-92F1-F79E-F448-C9C9B83902B0}" dt="2022-10-30T13:57:59.150" v="718"/>
          <ac:spMkLst>
            <pc:docMk/>
            <pc:sldMk cId="2738722074" sldId="256"/>
            <ac:spMk id="76" creationId="{51A955C5-3245-AFE9-4653-69B04FB7BF9E}"/>
          </ac:spMkLst>
        </pc:spChg>
        <pc:spChg chg="del">
          <ac:chgData name="Sonia Wall" userId="S::swall@buckdenacademy.org::0c5b28f0-6019-4ad3-8d84-879500339b32" providerId="AD" clId="Web-{56E7AB8B-92F1-F79E-F448-C9C9B83902B0}" dt="2022-10-30T13:57:56.650" v="715"/>
          <ac:spMkLst>
            <pc:docMk/>
            <pc:sldMk cId="2738722074" sldId="256"/>
            <ac:spMk id="84" creationId="{40FCDBF6-5042-046A-3442-F7339EDAAFDA}"/>
          </ac:spMkLst>
        </pc:spChg>
        <pc:spChg chg="del">
          <ac:chgData name="Sonia Wall" userId="S::swall@buckdenacademy.org::0c5b28f0-6019-4ad3-8d84-879500339b32" providerId="AD" clId="Web-{56E7AB8B-92F1-F79E-F448-C9C9B83902B0}" dt="2022-10-30T13:57:56.650" v="714"/>
          <ac:spMkLst>
            <pc:docMk/>
            <pc:sldMk cId="2738722074" sldId="256"/>
            <ac:spMk id="86" creationId="{40FCDBF6-5042-046A-3442-F7339EDAAFDA}"/>
          </ac:spMkLst>
        </pc:spChg>
        <pc:spChg chg="mod">
          <ac:chgData name="Sonia Wall" userId="S::swall@buckdenacademy.org::0c5b28f0-6019-4ad3-8d84-879500339b32" providerId="AD" clId="Web-{56E7AB8B-92F1-F79E-F448-C9C9B83902B0}" dt="2022-10-30T15:05:25.065" v="2896" actId="14100"/>
          <ac:spMkLst>
            <pc:docMk/>
            <pc:sldMk cId="2738722074" sldId="256"/>
            <ac:spMk id="126" creationId="{40FCDBF6-5042-046A-3442-F7339EDAAFDA}"/>
          </ac:spMkLst>
        </pc:spChg>
        <pc:spChg chg="del">
          <ac:chgData name="Sonia Wall" userId="S::swall@buckdenacademy.org::0c5b28f0-6019-4ad3-8d84-879500339b32" providerId="AD" clId="Web-{56E7AB8B-92F1-F79E-F448-C9C9B83902B0}" dt="2022-10-30T14:54:00.672" v="2368"/>
          <ac:spMkLst>
            <pc:docMk/>
            <pc:sldMk cId="2738722074" sldId="256"/>
            <ac:spMk id="169" creationId="{D1E3FBA0-4BD6-EAC7-6C58-25CD799E9A04}"/>
          </ac:spMkLst>
        </pc:spChg>
        <pc:spChg chg="del mod">
          <ac:chgData name="Sonia Wall" userId="S::swall@buckdenacademy.org::0c5b28f0-6019-4ad3-8d84-879500339b32" providerId="AD" clId="Web-{56E7AB8B-92F1-F79E-F448-C9C9B83902B0}" dt="2022-10-30T14:54:04.375" v="2373"/>
          <ac:spMkLst>
            <pc:docMk/>
            <pc:sldMk cId="2738722074" sldId="256"/>
            <ac:spMk id="1044" creationId="{4CDEC6E8-FBBB-B22A-7444-E5E675833AEF}"/>
          </ac:spMkLst>
        </pc:spChg>
        <pc:graphicFrameChg chg="add mod modGraphic">
          <ac:chgData name="Sonia Wall" userId="S::swall@buckdenacademy.org::0c5b28f0-6019-4ad3-8d84-879500339b32" providerId="AD" clId="Web-{56E7AB8B-92F1-F79E-F448-C9C9B83902B0}" dt="2022-10-30T15:28:04.243" v="4161"/>
          <ac:graphicFrameMkLst>
            <pc:docMk/>
            <pc:sldMk cId="2738722074" sldId="256"/>
            <ac:graphicFrameMk id="10" creationId="{BC024A0C-BBA2-DCEC-31BF-F5A938191F52}"/>
          </ac:graphicFrameMkLst>
        </pc:graphicFrameChg>
        <pc:picChg chg="del">
          <ac:chgData name="Sonia Wall" userId="S::swall@buckdenacademy.org::0c5b28f0-6019-4ad3-8d84-879500339b32" providerId="AD" clId="Web-{56E7AB8B-92F1-F79E-F448-C9C9B83902B0}" dt="2022-10-30T15:06:29.836" v="2902"/>
          <ac:picMkLst>
            <pc:docMk/>
            <pc:sldMk cId="2738722074" sldId="256"/>
            <ac:picMk id="2" creationId="{00000000-0000-0000-0000-000000000000}"/>
          </ac:picMkLst>
        </pc:picChg>
        <pc:picChg chg="del">
          <ac:chgData name="Sonia Wall" userId="S::swall@buckdenacademy.org::0c5b28f0-6019-4ad3-8d84-879500339b32" providerId="AD" clId="Web-{56E7AB8B-92F1-F79E-F448-C9C9B83902B0}" dt="2022-10-30T14:32:22.866" v="1320"/>
          <ac:picMkLst>
            <pc:docMk/>
            <pc:sldMk cId="2738722074" sldId="256"/>
            <ac:picMk id="5" creationId="{69DBED75-6748-5064-D430-45BA09402952}"/>
          </ac:picMkLst>
        </pc:picChg>
        <pc:picChg chg="add mod ord">
          <ac:chgData name="Sonia Wall" userId="S::swall@buckdenacademy.org::0c5b28f0-6019-4ad3-8d84-879500339b32" providerId="AD" clId="Web-{56E7AB8B-92F1-F79E-F448-C9C9B83902B0}" dt="2022-10-30T15:19:29.172" v="3475" actId="1076"/>
          <ac:picMkLst>
            <pc:docMk/>
            <pc:sldMk cId="2738722074" sldId="256"/>
            <ac:picMk id="9" creationId="{1DDACB0D-8E18-0452-9BBD-C906E1D2F106}"/>
          </ac:picMkLst>
        </pc:picChg>
        <pc:picChg chg="del">
          <ac:chgData name="Sonia Wall" userId="S::swall@buckdenacademy.org::0c5b28f0-6019-4ad3-8d84-879500339b32" providerId="AD" clId="Web-{56E7AB8B-92F1-F79E-F448-C9C9B83902B0}" dt="2022-10-30T13:57:50.337" v="705"/>
          <ac:picMkLst>
            <pc:docMk/>
            <pc:sldMk cId="2738722074" sldId="256"/>
            <ac:picMk id="16" creationId="{C23A065A-47AC-B398-9E62-4F5C484C2A36}"/>
          </ac:picMkLst>
        </pc:picChg>
        <pc:picChg chg="del">
          <ac:chgData name="Sonia Wall" userId="S::swall@buckdenacademy.org::0c5b28f0-6019-4ad3-8d84-879500339b32" providerId="AD" clId="Web-{56E7AB8B-92F1-F79E-F448-C9C9B83902B0}" dt="2022-10-30T13:57:56.650" v="709"/>
          <ac:picMkLst>
            <pc:docMk/>
            <pc:sldMk cId="2738722074" sldId="256"/>
            <ac:picMk id="19" creationId="{D5D0773F-19DF-9279-7F3E-E9B362DC135B}"/>
          </ac:picMkLst>
        </pc:picChg>
        <pc:picChg chg="add mod">
          <ac:chgData name="Sonia Wall" userId="S::swall@buckdenacademy.org::0c5b28f0-6019-4ad3-8d84-879500339b32" providerId="AD" clId="Web-{56E7AB8B-92F1-F79E-F448-C9C9B83902B0}" dt="2022-10-30T15:28:30.058" v="4170" actId="1076"/>
          <ac:picMkLst>
            <pc:docMk/>
            <pc:sldMk cId="2738722074" sldId="256"/>
            <ac:picMk id="21" creationId="{475CE778-C5C0-0A64-DA88-2A9003FB72D6}"/>
          </ac:picMkLst>
        </pc:picChg>
        <pc:picChg chg="add mod">
          <ac:chgData name="Sonia Wall" userId="S::swall@buckdenacademy.org::0c5b28f0-6019-4ad3-8d84-879500339b32" providerId="AD" clId="Web-{56E7AB8B-92F1-F79E-F448-C9C9B83902B0}" dt="2022-10-30T15:20:58.416" v="3487" actId="1076"/>
          <ac:picMkLst>
            <pc:docMk/>
            <pc:sldMk cId="2738722074" sldId="256"/>
            <ac:picMk id="22" creationId="{93CBEFE7-D8CF-5BEE-80F8-5016638137BF}"/>
          </ac:picMkLst>
        </pc:picChg>
        <pc:picChg chg="del">
          <ac:chgData name="Sonia Wall" userId="S::swall@buckdenacademy.org::0c5b28f0-6019-4ad3-8d84-879500339b32" providerId="AD" clId="Web-{56E7AB8B-92F1-F79E-F448-C9C9B83902B0}" dt="2022-10-30T13:57:50.337" v="701"/>
          <ac:picMkLst>
            <pc:docMk/>
            <pc:sldMk cId="2738722074" sldId="256"/>
            <ac:picMk id="24" creationId="{EE9CD555-1DCE-861B-E295-3FE7E90013D1}"/>
          </ac:picMkLst>
        </pc:picChg>
        <pc:picChg chg="del">
          <ac:chgData name="Sonia Wall" userId="S::swall@buckdenacademy.org::0c5b28f0-6019-4ad3-8d84-879500339b32" providerId="AD" clId="Web-{56E7AB8B-92F1-F79E-F448-C9C9B83902B0}" dt="2022-10-30T14:32:22.866" v="1322"/>
          <ac:picMkLst>
            <pc:docMk/>
            <pc:sldMk cId="2738722074" sldId="256"/>
            <ac:picMk id="25" creationId="{1250188A-62CF-CB9E-914D-B347AA615E40}"/>
          </ac:picMkLst>
        </pc:picChg>
        <pc:picChg chg="del">
          <ac:chgData name="Sonia Wall" userId="S::swall@buckdenacademy.org::0c5b28f0-6019-4ad3-8d84-879500339b32" providerId="AD" clId="Web-{56E7AB8B-92F1-F79E-F448-C9C9B83902B0}" dt="2022-10-30T13:57:56.650" v="711"/>
          <ac:picMkLst>
            <pc:docMk/>
            <pc:sldMk cId="2738722074" sldId="256"/>
            <ac:picMk id="27" creationId="{147A1F06-E8DB-4B95-AEDE-D32935961555}"/>
          </ac:picMkLst>
        </pc:picChg>
        <pc:picChg chg="del">
          <ac:chgData name="Sonia Wall" userId="S::swall@buckdenacademy.org::0c5b28f0-6019-4ad3-8d84-879500339b32" providerId="AD" clId="Web-{56E7AB8B-92F1-F79E-F448-C9C9B83902B0}" dt="2022-10-30T13:57:56.650" v="710"/>
          <ac:picMkLst>
            <pc:docMk/>
            <pc:sldMk cId="2738722074" sldId="256"/>
            <ac:picMk id="28" creationId="{3D999C7C-9F7C-054B-B385-03687F483C70}"/>
          </ac:picMkLst>
        </pc:picChg>
        <pc:picChg chg="del">
          <ac:chgData name="Sonia Wall" userId="S::swall@buckdenacademy.org::0c5b28f0-6019-4ad3-8d84-879500339b32" providerId="AD" clId="Web-{56E7AB8B-92F1-F79E-F448-C9C9B83902B0}" dt="2022-10-30T13:57:56.650" v="708"/>
          <ac:picMkLst>
            <pc:docMk/>
            <pc:sldMk cId="2738722074" sldId="256"/>
            <ac:picMk id="29" creationId="{75890C83-9974-077E-7A30-EADDA22B5C91}"/>
          </ac:picMkLst>
        </pc:picChg>
        <pc:picChg chg="del">
          <ac:chgData name="Sonia Wall" userId="S::swall@buckdenacademy.org::0c5b28f0-6019-4ad3-8d84-879500339b32" providerId="AD" clId="Web-{56E7AB8B-92F1-F79E-F448-C9C9B83902B0}" dt="2022-10-30T13:57:50.337" v="699"/>
          <ac:picMkLst>
            <pc:docMk/>
            <pc:sldMk cId="2738722074" sldId="256"/>
            <ac:picMk id="34" creationId="{6B40B51F-6B1E-6607-0D72-76DE7F3E810F}"/>
          </ac:picMkLst>
        </pc:picChg>
        <pc:picChg chg="add mod">
          <ac:chgData name="Sonia Wall" userId="S::swall@buckdenacademy.org::0c5b28f0-6019-4ad3-8d84-879500339b32" providerId="AD" clId="Web-{56E7AB8B-92F1-F79E-F448-C9C9B83902B0}" dt="2022-10-30T15:06:24.007" v="2901" actId="1076"/>
          <ac:picMkLst>
            <pc:docMk/>
            <pc:sldMk cId="2738722074" sldId="256"/>
            <ac:picMk id="35" creationId="{F3776576-5AC4-7E9C-2F6A-E9BEC7F4BFEC}"/>
          </ac:picMkLst>
        </pc:picChg>
        <pc:picChg chg="add mod">
          <ac:chgData name="Sonia Wall" userId="S::swall@buckdenacademy.org::0c5b28f0-6019-4ad3-8d84-879500339b32" providerId="AD" clId="Web-{56E7AB8B-92F1-F79E-F448-C9C9B83902B0}" dt="2022-10-30T15:06:58.384" v="2908" actId="1076"/>
          <ac:picMkLst>
            <pc:docMk/>
            <pc:sldMk cId="2738722074" sldId="256"/>
            <ac:picMk id="39" creationId="{CF06EFFD-1808-3E7E-E9AD-BB5AE45F4A41}"/>
          </ac:picMkLst>
        </pc:picChg>
        <pc:picChg chg="add mod">
          <ac:chgData name="Sonia Wall" userId="S::swall@buckdenacademy.org::0c5b28f0-6019-4ad3-8d84-879500339b32" providerId="AD" clId="Web-{56E7AB8B-92F1-F79E-F448-C9C9B83902B0}" dt="2022-10-30T15:20:35.711" v="3483" actId="14100"/>
          <ac:picMkLst>
            <pc:docMk/>
            <pc:sldMk cId="2738722074" sldId="256"/>
            <ac:picMk id="40" creationId="{54C74A41-1713-DB1E-7D37-B58669EB43A3}"/>
          </ac:picMkLst>
        </pc:picChg>
        <pc:picChg chg="del">
          <ac:chgData name="Sonia Wall" userId="S::swall@buckdenacademy.org::0c5b28f0-6019-4ad3-8d84-879500339b32" providerId="AD" clId="Web-{56E7AB8B-92F1-F79E-F448-C9C9B83902B0}" dt="2022-10-30T13:57:59.150" v="717"/>
          <ac:picMkLst>
            <pc:docMk/>
            <pc:sldMk cId="2738722074" sldId="256"/>
            <ac:picMk id="41" creationId="{00000000-0000-0000-0000-000000000000}"/>
          </ac:picMkLst>
        </pc:picChg>
        <pc:picChg chg="add mod">
          <ac:chgData name="Sonia Wall" userId="S::swall@buckdenacademy.org::0c5b28f0-6019-4ad3-8d84-879500339b32" providerId="AD" clId="Web-{56E7AB8B-92F1-F79E-F448-C9C9B83902B0}" dt="2022-10-30T15:20:56.979" v="3486" actId="1076"/>
          <ac:picMkLst>
            <pc:docMk/>
            <pc:sldMk cId="2738722074" sldId="256"/>
            <ac:picMk id="42" creationId="{08F045D0-EF1E-DDEA-5B9E-3599565DBE23}"/>
          </ac:picMkLst>
        </pc:picChg>
        <pc:picChg chg="add mod">
          <ac:chgData name="Sonia Wall" userId="S::swall@buckdenacademy.org::0c5b28f0-6019-4ad3-8d84-879500339b32" providerId="AD" clId="Web-{56E7AB8B-92F1-F79E-F448-C9C9B83902B0}" dt="2022-10-30T15:28:36.558" v="4173" actId="1076"/>
          <ac:picMkLst>
            <pc:docMk/>
            <pc:sldMk cId="2738722074" sldId="256"/>
            <ac:picMk id="43" creationId="{7291EBAE-708D-0C95-42F0-8EC206AA2726}"/>
          </ac:picMkLst>
        </pc:picChg>
        <pc:picChg chg="del">
          <ac:chgData name="Sonia Wall" userId="S::swall@buckdenacademy.org::0c5b28f0-6019-4ad3-8d84-879500339b32" providerId="AD" clId="Web-{56E7AB8B-92F1-F79E-F448-C9C9B83902B0}" dt="2022-10-30T13:57:59.134" v="716"/>
          <ac:picMkLst>
            <pc:docMk/>
            <pc:sldMk cId="2738722074" sldId="256"/>
            <ac:picMk id="45" creationId="{00000000-0000-0000-0000-000000000000}"/>
          </ac:picMkLst>
        </pc:picChg>
        <pc:picChg chg="mod ord">
          <ac:chgData name="Sonia Wall" userId="S::swall@buckdenacademy.org::0c5b28f0-6019-4ad3-8d84-879500339b32" providerId="AD" clId="Web-{56E7AB8B-92F1-F79E-F448-C9C9B83902B0}" dt="2022-10-30T15:28:27.651" v="4169" actId="14100"/>
          <ac:picMkLst>
            <pc:docMk/>
            <pc:sldMk cId="2738722074" sldId="256"/>
            <ac:picMk id="47" creationId="{DAE239BB-5EB9-FA79-2035-C52678CF2CC8}"/>
          </ac:picMkLst>
        </pc:picChg>
        <pc:picChg chg="del">
          <ac:chgData name="Sonia Wall" userId="S::swall@buckdenacademy.org::0c5b28f0-6019-4ad3-8d84-879500339b32" providerId="AD" clId="Web-{56E7AB8B-92F1-F79E-F448-C9C9B83902B0}" dt="2022-10-30T14:54:02.562" v="2372"/>
          <ac:picMkLst>
            <pc:docMk/>
            <pc:sldMk cId="2738722074" sldId="256"/>
            <ac:picMk id="1051" creationId="{0FEA88E7-5E3F-E8F7-CB43-F9623FCB65AF}"/>
          </ac:picMkLst>
        </pc:picChg>
        <pc:picChg chg="del">
          <ac:chgData name="Sonia Wall" userId="S::swall@buckdenacademy.org::0c5b28f0-6019-4ad3-8d84-879500339b32" providerId="AD" clId="Web-{56E7AB8B-92F1-F79E-F448-C9C9B83902B0}" dt="2022-10-30T14:54:01.281" v="2369"/>
          <ac:picMkLst>
            <pc:docMk/>
            <pc:sldMk cId="2738722074" sldId="256"/>
            <ac:picMk id="1053" creationId="{D9429D63-E0D1-4A2D-51B2-72A66461F5A1}"/>
          </ac:picMkLst>
        </pc:picChg>
        <pc:picChg chg="del">
          <ac:chgData name="Sonia Wall" userId="S::swall@buckdenacademy.org::0c5b28f0-6019-4ad3-8d84-879500339b32" providerId="AD" clId="Web-{56E7AB8B-92F1-F79E-F448-C9C9B83902B0}" dt="2022-10-30T14:53:59.718" v="2367"/>
          <ac:picMkLst>
            <pc:docMk/>
            <pc:sldMk cId="2738722074" sldId="256"/>
            <ac:picMk id="1055" creationId="{3956FF55-F548-4B1B-5FB5-BFFC1D3E1862}"/>
          </ac:picMkLst>
        </pc:picChg>
      </pc:sldChg>
      <pc:sldChg chg="del">
        <pc:chgData name="Sonia Wall" userId="S::swall@buckdenacademy.org::0c5b28f0-6019-4ad3-8d84-879500339b32" providerId="AD" clId="Web-{56E7AB8B-92F1-F79E-F448-C9C9B83902B0}" dt="2022-10-30T13:54:30.244" v="678"/>
        <pc:sldMkLst>
          <pc:docMk/>
          <pc:sldMk cId="3628907044" sldId="257"/>
        </pc:sldMkLst>
      </pc:sldChg>
      <pc:sldChg chg="modSp">
        <pc:chgData name="Sonia Wall" userId="S::swall@buckdenacademy.org::0c5b28f0-6019-4ad3-8d84-879500339b32" providerId="AD" clId="Web-{56E7AB8B-92F1-F79E-F448-C9C9B83902B0}" dt="2022-10-30T13:42:55.381" v="16" actId="14100"/>
        <pc:sldMkLst>
          <pc:docMk/>
          <pc:sldMk cId="1933263791" sldId="258"/>
        </pc:sldMkLst>
        <pc:spChg chg="mod">
          <ac:chgData name="Sonia Wall" userId="S::swall@buckdenacademy.org::0c5b28f0-6019-4ad3-8d84-879500339b32" providerId="AD" clId="Web-{56E7AB8B-92F1-F79E-F448-C9C9B83902B0}" dt="2022-10-30T13:42:55.381" v="16" actId="14100"/>
          <ac:spMkLst>
            <pc:docMk/>
            <pc:sldMk cId="1933263791" sldId="258"/>
            <ac:spMk id="3" creationId="{1DEDB454-B31C-2A8A-AC58-6765B76CC165}"/>
          </ac:spMkLst>
        </pc:spChg>
      </pc:sldChg>
      <pc:sldChg chg="delSp modSp new del">
        <pc:chgData name="Sonia Wall" userId="S::swall@buckdenacademy.org::0c5b28f0-6019-4ad3-8d84-879500339b32" providerId="AD" clId="Web-{56E7AB8B-92F1-F79E-F448-C9C9B83902B0}" dt="2022-10-30T13:53:14.567" v="657"/>
        <pc:sldMkLst>
          <pc:docMk/>
          <pc:sldMk cId="1211307465" sldId="259"/>
        </pc:sldMkLst>
        <pc:spChg chg="mod">
          <ac:chgData name="Sonia Wall" userId="S::swall@buckdenacademy.org::0c5b28f0-6019-4ad3-8d84-879500339b32" providerId="AD" clId="Web-{56E7AB8B-92F1-F79E-F448-C9C9B83902B0}" dt="2022-10-30T13:47:00.087" v="180" actId="20577"/>
          <ac:spMkLst>
            <pc:docMk/>
            <pc:sldMk cId="1211307465" sldId="259"/>
            <ac:spMk id="2" creationId="{20A068C2-2B40-84A7-CAD9-C9B890D730AA}"/>
          </ac:spMkLst>
        </pc:spChg>
        <pc:spChg chg="del mod">
          <ac:chgData name="Sonia Wall" userId="S::swall@buckdenacademy.org::0c5b28f0-6019-4ad3-8d84-879500339b32" providerId="AD" clId="Web-{56E7AB8B-92F1-F79E-F448-C9C9B83902B0}" dt="2022-10-30T13:45:03.437" v="110"/>
          <ac:spMkLst>
            <pc:docMk/>
            <pc:sldMk cId="1211307465" sldId="259"/>
            <ac:spMk id="3" creationId="{72B9CF24-2EFE-FFF7-A034-D312CE61DE99}"/>
          </ac:spMkLst>
        </pc:spChg>
      </pc:sldChg>
      <pc:sldChg chg="addSp delSp modSp new ord">
        <pc:chgData name="Sonia Wall" userId="S::swall@buckdenacademy.org::0c5b28f0-6019-4ad3-8d84-879500339b32" providerId="AD" clId="Web-{56E7AB8B-92F1-F79E-F448-C9C9B83902B0}" dt="2022-10-30T15:28:57.403" v="4177"/>
        <pc:sldMkLst>
          <pc:docMk/>
          <pc:sldMk cId="3832505548" sldId="260"/>
        </pc:sldMkLst>
        <pc:spChg chg="del">
          <ac:chgData name="Sonia Wall" userId="S::swall@buckdenacademy.org::0c5b28f0-6019-4ad3-8d84-879500339b32" providerId="AD" clId="Web-{56E7AB8B-92F1-F79E-F448-C9C9B83902B0}" dt="2022-10-30T13:47:05.712" v="183"/>
          <ac:spMkLst>
            <pc:docMk/>
            <pc:sldMk cId="3832505548" sldId="260"/>
            <ac:spMk id="2" creationId="{D87B73DA-386F-BF07-E7E1-735AC2BCA039}"/>
          </ac:spMkLst>
        </pc:spChg>
        <pc:spChg chg="del">
          <ac:chgData name="Sonia Wall" userId="S::swall@buckdenacademy.org::0c5b28f0-6019-4ad3-8d84-879500339b32" providerId="AD" clId="Web-{56E7AB8B-92F1-F79E-F448-C9C9B83902B0}" dt="2022-10-30T13:47:03.072" v="182"/>
          <ac:spMkLst>
            <pc:docMk/>
            <pc:sldMk cId="3832505548" sldId="260"/>
            <ac:spMk id="3" creationId="{EB1F35A0-187C-F64F-144A-13FCAC426A38}"/>
          </ac:spMkLst>
        </pc:spChg>
        <pc:spChg chg="add del mod">
          <ac:chgData name="Sonia Wall" userId="S::swall@buckdenacademy.org::0c5b28f0-6019-4ad3-8d84-879500339b32" providerId="AD" clId="Web-{56E7AB8B-92F1-F79E-F448-C9C9B83902B0}" dt="2022-10-30T13:47:35.168" v="191"/>
          <ac:spMkLst>
            <pc:docMk/>
            <pc:sldMk cId="3832505548" sldId="260"/>
            <ac:spMk id="4" creationId="{62048767-270E-1959-6364-9A1C56F0F3EB}"/>
          </ac:spMkLst>
        </pc:spChg>
        <pc:spChg chg="add del mod">
          <ac:chgData name="Sonia Wall" userId="S::swall@buckdenacademy.org::0c5b28f0-6019-4ad3-8d84-879500339b32" providerId="AD" clId="Web-{56E7AB8B-92F1-F79E-F448-C9C9B83902B0}" dt="2022-10-30T13:47:53.044" v="194"/>
          <ac:spMkLst>
            <pc:docMk/>
            <pc:sldMk cId="3832505548" sldId="260"/>
            <ac:spMk id="5" creationId="{9D83B088-011D-4F29-F014-98DCC2880843}"/>
          </ac:spMkLst>
        </pc:spChg>
        <pc:spChg chg="add mod">
          <ac:chgData name="Sonia Wall" userId="S::swall@buckdenacademy.org::0c5b28f0-6019-4ad3-8d84-879500339b32" providerId="AD" clId="Web-{56E7AB8B-92F1-F79E-F448-C9C9B83902B0}" dt="2022-10-30T13:53:45.960" v="677" actId="20577"/>
          <ac:spMkLst>
            <pc:docMk/>
            <pc:sldMk cId="3832505548" sldId="260"/>
            <ac:spMk id="7" creationId="{8BC2D41E-1416-925E-03D3-44C3C8B58B14}"/>
          </ac:spMkLst>
        </pc:spChg>
        <pc:graphicFrameChg chg="add mod modGraphic">
          <ac:chgData name="Sonia Wall" userId="S::swall@buckdenacademy.org::0c5b28f0-6019-4ad3-8d84-879500339b32" providerId="AD" clId="Web-{56E7AB8B-92F1-F79E-F448-C9C9B83902B0}" dt="2022-10-30T15:28:57.403" v="4177"/>
          <ac:graphicFrameMkLst>
            <pc:docMk/>
            <pc:sldMk cId="3832505548" sldId="260"/>
            <ac:graphicFrameMk id="6" creationId="{CBE55F2D-399E-428B-17B8-9313B6489308}"/>
          </ac:graphicFrameMkLst>
        </pc:graphicFrameChg>
      </pc:sldChg>
      <pc:sldChg chg="add del">
        <pc:chgData name="Sonia Wall" userId="S::swall@buckdenacademy.org::0c5b28f0-6019-4ad3-8d84-879500339b32" providerId="AD" clId="Web-{56E7AB8B-92F1-F79E-F448-C9C9B83902B0}" dt="2022-10-30T14:00:03.924" v="769"/>
        <pc:sldMkLst>
          <pc:docMk/>
          <pc:sldMk cId="760971532" sldId="261"/>
        </pc:sldMkLst>
      </pc:sldChg>
      <pc:sldChg chg="addSp modSp new del">
        <pc:chgData name="Sonia Wall" userId="S::swall@buckdenacademy.org::0c5b28f0-6019-4ad3-8d84-879500339b32" providerId="AD" clId="Web-{56E7AB8B-92F1-F79E-F448-C9C9B83902B0}" dt="2022-10-30T13:56:55.551" v="686"/>
        <pc:sldMkLst>
          <pc:docMk/>
          <pc:sldMk cId="2745337603" sldId="261"/>
        </pc:sldMkLst>
        <pc:spChg chg="add mod">
          <ac:chgData name="Sonia Wall" userId="S::swall@buckdenacademy.org::0c5b28f0-6019-4ad3-8d84-879500339b32" providerId="AD" clId="Web-{56E7AB8B-92F1-F79E-F448-C9C9B83902B0}" dt="2022-10-30T13:56:50.082" v="685"/>
          <ac:spMkLst>
            <pc:docMk/>
            <pc:sldMk cId="2745337603" sldId="261"/>
            <ac:spMk id="4" creationId="{B04C40A9-5154-EB62-EC44-F4191738B267}"/>
          </ac:spMkLst>
        </pc:spChg>
      </pc:sldChg>
      <pc:sldChg chg="add del">
        <pc:chgData name="Sonia Wall" userId="S::swall@buckdenacademy.org::0c5b28f0-6019-4ad3-8d84-879500339b32" providerId="AD" clId="Web-{56E7AB8B-92F1-F79E-F448-C9C9B83902B0}" dt="2022-10-30T14:00:56.089" v="780"/>
        <pc:sldMkLst>
          <pc:docMk/>
          <pc:sldMk cId="4232837318" sldId="261"/>
        </pc:sldMkLst>
      </pc:sldChg>
      <pc:sldChg chg="delSp modSp new">
        <pc:chgData name="Sonia Wall" userId="S::swall@buckdenacademy.org::0c5b28f0-6019-4ad3-8d84-879500339b32" providerId="AD" clId="Web-{56E7AB8B-92F1-F79E-F448-C9C9B83902B0}" dt="2022-10-30T14:26:39.154" v="986"/>
        <pc:sldMkLst>
          <pc:docMk/>
          <pc:sldMk cId="4292799092" sldId="261"/>
        </pc:sldMkLst>
        <pc:spChg chg="del">
          <ac:chgData name="Sonia Wall" userId="S::swall@buckdenacademy.org::0c5b28f0-6019-4ad3-8d84-879500339b32" providerId="AD" clId="Web-{56E7AB8B-92F1-F79E-F448-C9C9B83902B0}" dt="2022-10-30T14:26:34.092" v="984"/>
          <ac:spMkLst>
            <pc:docMk/>
            <pc:sldMk cId="4292799092" sldId="261"/>
            <ac:spMk id="2" creationId="{25AF7F93-AD82-56CF-037E-6983D4663473}"/>
          </ac:spMkLst>
        </pc:spChg>
        <pc:spChg chg="del mod">
          <ac:chgData name="Sonia Wall" userId="S::swall@buckdenacademy.org::0c5b28f0-6019-4ad3-8d84-879500339b32" providerId="AD" clId="Web-{56E7AB8B-92F1-F79E-F448-C9C9B83902B0}" dt="2022-10-30T14:26:39.154" v="986"/>
          <ac:spMkLst>
            <pc:docMk/>
            <pc:sldMk cId="4292799092" sldId="261"/>
            <ac:spMk id="3" creationId="{9E61A9B7-4EBE-CB51-404E-ED592A54F0FA}"/>
          </ac:spMkLst>
        </pc:spChg>
      </pc:sldChg>
      <pc:sldChg chg="add del">
        <pc:chgData name="Sonia Wall" userId="S::swall@buckdenacademy.org::0c5b28f0-6019-4ad3-8d84-879500339b32" providerId="AD" clId="Web-{56E7AB8B-92F1-F79E-F448-C9C9B83902B0}" dt="2022-10-30T14:27:05.609" v="991"/>
        <pc:sldMkLst>
          <pc:docMk/>
          <pc:sldMk cId="126167268" sldId="262"/>
        </pc:sldMkLst>
      </pc:sldChg>
      <pc:sldChg chg="add del">
        <pc:chgData name="Sonia Wall" userId="S::swall@buckdenacademy.org::0c5b28f0-6019-4ad3-8d84-879500339b32" providerId="AD" clId="Web-{56E7AB8B-92F1-F79E-F448-C9C9B83902B0}" dt="2022-10-30T14:26:51.468" v="989"/>
        <pc:sldMkLst>
          <pc:docMk/>
          <pc:sldMk cId="2613335729" sldId="262"/>
        </pc:sldMkLst>
      </pc:sldChg>
      <pc:sldChg chg="add del replId">
        <pc:chgData name="Sonia Wall" userId="S::swall@buckdenacademy.org::0c5b28f0-6019-4ad3-8d84-879500339b32" providerId="AD" clId="Web-{56E7AB8B-92F1-F79E-F448-C9C9B83902B0}" dt="2022-10-30T14:00:26.910" v="778"/>
        <pc:sldMkLst>
          <pc:docMk/>
          <pc:sldMk cId="3207141898" sldId="262"/>
        </pc:sldMkLst>
      </pc:sldChg>
      <pc:sldChg chg="add del">
        <pc:chgData name="Sonia Wall" userId="S::swall@buckdenacademy.org::0c5b28f0-6019-4ad3-8d84-879500339b32" providerId="AD" clId="Web-{56E7AB8B-92F1-F79E-F448-C9C9B83902B0}" dt="2022-10-30T14:26:49.780" v="988"/>
        <pc:sldMkLst>
          <pc:docMk/>
          <pc:sldMk cId="3517690948" sldId="263"/>
        </pc:sldMkLst>
      </pc:sldChg>
    </pc:docChg>
  </pc:docChgLst>
  <pc:docChgLst>
    <pc:chgData name="Sonia Wall" userId="S::swall@buckdenacademy.org::0c5b28f0-6019-4ad3-8d84-879500339b32" providerId="AD" clId="Web-{10CCCD7A-AB64-0B97-5986-47FE3B01DA23}"/>
    <pc:docChg chg="modSld">
      <pc:chgData name="Sonia Wall" userId="S::swall@buckdenacademy.org::0c5b28f0-6019-4ad3-8d84-879500339b32" providerId="AD" clId="Web-{10CCCD7A-AB64-0B97-5986-47FE3B01DA23}" dt="2022-10-31T13:08:39.155" v="16" actId="14100"/>
      <pc:docMkLst>
        <pc:docMk/>
      </pc:docMkLst>
      <pc:sldChg chg="modSp">
        <pc:chgData name="Sonia Wall" userId="S::swall@buckdenacademy.org::0c5b28f0-6019-4ad3-8d84-879500339b32" providerId="AD" clId="Web-{10CCCD7A-AB64-0B97-5986-47FE3B01DA23}" dt="2022-10-31T13:08:39.155" v="16" actId="14100"/>
        <pc:sldMkLst>
          <pc:docMk/>
          <pc:sldMk cId="2738722074" sldId="256"/>
        </pc:sldMkLst>
        <pc:spChg chg="mod">
          <ac:chgData name="Sonia Wall" userId="S::swall@buckdenacademy.org::0c5b28f0-6019-4ad3-8d84-879500339b32" providerId="AD" clId="Web-{10CCCD7A-AB64-0B97-5986-47FE3B01DA23}" dt="2022-10-31T13:08:39.155" v="16" actId="14100"/>
          <ac:spMkLst>
            <pc:docMk/>
            <pc:sldMk cId="2738722074" sldId="256"/>
            <ac:spMk id="11" creationId="{A0BF9E9A-D530-2596-2C7A-6C61BA14D996}"/>
          </ac:spMkLst>
        </pc:spChg>
        <pc:graphicFrameChg chg="mod modGraphic">
          <ac:chgData name="Sonia Wall" userId="S::swall@buckdenacademy.org::0c5b28f0-6019-4ad3-8d84-879500339b32" providerId="AD" clId="Web-{10CCCD7A-AB64-0B97-5986-47FE3B01DA23}" dt="2022-10-31T13:08:06.388" v="1"/>
          <ac:graphicFrameMkLst>
            <pc:docMk/>
            <pc:sldMk cId="2738722074" sldId="256"/>
            <ac:graphicFrameMk id="10" creationId="{BC024A0C-BBA2-DCEC-31BF-F5A938191F52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C7F5-7F76-46F2-8BCC-9DA071A6F76A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5AF29-9618-4623-832F-7F4D857FFF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4925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C7F5-7F76-46F2-8BCC-9DA071A6F76A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5AF29-9618-4623-832F-7F4D857FFF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1216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C7F5-7F76-46F2-8BCC-9DA071A6F76A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5AF29-9618-4623-832F-7F4D857FFF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4771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C7F5-7F76-46F2-8BCC-9DA071A6F76A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5AF29-9618-4623-832F-7F4D857FFF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48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C7F5-7F76-46F2-8BCC-9DA071A6F76A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5AF29-9618-4623-832F-7F4D857FFF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1844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C7F5-7F76-46F2-8BCC-9DA071A6F76A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5AF29-9618-4623-832F-7F4D857FFF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3296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C7F5-7F76-46F2-8BCC-9DA071A6F76A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5AF29-9618-4623-832F-7F4D857FFF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2469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C7F5-7F76-46F2-8BCC-9DA071A6F76A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5AF29-9618-4623-832F-7F4D857FFF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9102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C7F5-7F76-46F2-8BCC-9DA071A6F76A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5AF29-9618-4623-832F-7F4D857FFF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1276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C7F5-7F76-46F2-8BCC-9DA071A6F76A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5AF29-9618-4623-832F-7F4D857FFF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0665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C7F5-7F76-46F2-8BCC-9DA071A6F76A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5AF29-9618-4623-832F-7F4D857FFF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9390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9C7F5-7F76-46F2-8BCC-9DA071A6F76A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A5AF29-9618-4623-832F-7F4D857FFF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3197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8B2BF94-EACB-2063-6CE0-B55FD182D4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670" y="156411"/>
            <a:ext cx="494046" cy="48009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0BF9E9A-D530-2596-2C7A-6C61BA14D996}"/>
              </a:ext>
            </a:extLst>
          </p:cNvPr>
          <p:cNvSpPr txBox="1"/>
          <p:nvPr/>
        </p:nvSpPr>
        <p:spPr>
          <a:xfrm>
            <a:off x="1831763" y="125028"/>
            <a:ext cx="3017580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400" b="1" u="sng" dirty="0">
                <a:latin typeface="Tw Cen MT"/>
              </a:rPr>
              <a:t>Geography Knowledge Organiser </a:t>
            </a:r>
            <a:br>
              <a:rPr lang="en-GB" sz="1400" b="1" u="sng" dirty="0">
                <a:latin typeface="Tw Cen MT" panose="020B0602020104020603" pitchFamily="34" charset="0"/>
              </a:rPr>
            </a:br>
            <a:r>
              <a:rPr lang="en-GB" sz="1400" b="1" u="sng" dirty="0">
                <a:latin typeface="Tw Cen MT"/>
              </a:rPr>
              <a:t>Lines of latitude and longitude</a:t>
            </a:r>
            <a:endParaRPr lang="en-GB" sz="1400" b="1" u="sng" dirty="0">
              <a:latin typeface="Tw Cen MT" panose="020B0602020104020603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C8BF4D8-3249-D973-3E27-839F10F6768A}"/>
              </a:ext>
            </a:extLst>
          </p:cNvPr>
          <p:cNvSpPr txBox="1"/>
          <p:nvPr/>
        </p:nvSpPr>
        <p:spPr>
          <a:xfrm>
            <a:off x="4828234" y="156411"/>
            <a:ext cx="1589829" cy="2616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100" dirty="0">
                <a:latin typeface="Tw Cen MT"/>
              </a:rPr>
              <a:t>Term    Autumn_2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DEFE92F-8C75-553F-D26B-6CB6BE4ADF14}"/>
              </a:ext>
            </a:extLst>
          </p:cNvPr>
          <p:cNvSpPr txBox="1"/>
          <p:nvPr/>
        </p:nvSpPr>
        <p:spPr>
          <a:xfrm>
            <a:off x="969094" y="156325"/>
            <a:ext cx="1151835" cy="2616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100" dirty="0">
                <a:latin typeface="Tw Cen MT"/>
              </a:rPr>
              <a:t>         Year   4</a:t>
            </a:r>
            <a:endParaRPr lang="en-GB" sz="1100" dirty="0">
              <a:latin typeface="Tw Cen MT" panose="020B0602020104020603" pitchFamily="34" charset="0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40FCDBF6-5042-046A-3442-F7339EDAAFDA}"/>
              </a:ext>
            </a:extLst>
          </p:cNvPr>
          <p:cNvSpPr txBox="1"/>
          <p:nvPr/>
        </p:nvSpPr>
        <p:spPr>
          <a:xfrm>
            <a:off x="163497" y="760251"/>
            <a:ext cx="6474396" cy="523220"/>
          </a:xfrm>
          <a:prstGeom prst="rect">
            <a:avLst/>
          </a:prstGeom>
          <a:noFill/>
          <a:ln>
            <a:solidFill>
              <a:srgbClr val="FF0000"/>
            </a:solidFill>
            <a:prstDash val="dashDot"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400" b="1" dirty="0">
                <a:latin typeface="Tw Cen MT"/>
              </a:rPr>
              <a:t>Lines of latitude and longitude – they are imaginary lines to help locate where places are in the world. They are also vital to navigation.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5659" y="84207"/>
            <a:ext cx="6694057" cy="9759508"/>
          </a:xfrm>
          <a:prstGeom prst="rect">
            <a:avLst/>
          </a:prstGeom>
          <a:noFill/>
          <a:ln w="31750" cmpd="dbl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dirty="0">
                <a:cs typeface="Calibri"/>
              </a:rPr>
              <a:t>Da</a:t>
            </a:r>
            <a:endParaRPr lang="en-GB" dirty="0"/>
          </a:p>
        </p:txBody>
      </p:sp>
      <p:graphicFrame>
        <p:nvGraphicFramePr>
          <p:cNvPr id="10" name="Table 14">
            <a:extLst>
              <a:ext uri="{FF2B5EF4-FFF2-40B4-BE49-F238E27FC236}">
                <a16:creationId xmlns:a16="http://schemas.microsoft.com/office/drawing/2014/main" id="{BC024A0C-BBA2-DCEC-31BF-F5A938191F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2253195"/>
              </p:ext>
            </p:extLst>
          </p:nvPr>
        </p:nvGraphicFramePr>
        <p:xfrm>
          <a:off x="191005" y="1528198"/>
          <a:ext cx="6439062" cy="8002132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910954">
                  <a:extLst>
                    <a:ext uri="{9D8B030D-6E8A-4147-A177-3AD203B41FA5}">
                      <a16:colId xmlns:a16="http://schemas.microsoft.com/office/drawing/2014/main" val="1546497990"/>
                    </a:ext>
                  </a:extLst>
                </a:gridCol>
                <a:gridCol w="3381754">
                  <a:extLst>
                    <a:ext uri="{9D8B030D-6E8A-4147-A177-3AD203B41FA5}">
                      <a16:colId xmlns:a16="http://schemas.microsoft.com/office/drawing/2014/main" val="4148459177"/>
                    </a:ext>
                  </a:extLst>
                </a:gridCol>
                <a:gridCol w="2146354">
                  <a:extLst>
                    <a:ext uri="{9D8B030D-6E8A-4147-A177-3AD203B41FA5}">
                      <a16:colId xmlns:a16="http://schemas.microsoft.com/office/drawing/2014/main" val="2236248723"/>
                    </a:ext>
                  </a:extLst>
                </a:gridCol>
              </a:tblGrid>
              <a:tr h="398727">
                <a:tc gridSpan="2"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dirty="0"/>
                        <a:t>Vocabulary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1018100"/>
                  </a:ext>
                </a:extLst>
              </a:tr>
              <a:tr h="511700"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TW Cen MT"/>
                        </a:rPr>
                        <a:t>Latitude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TW Cen MT"/>
                        </a:rPr>
                        <a:t>Imaginary lines that run West to East around the world. They are parallel to the Equator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2916715"/>
                  </a:ext>
                </a:extLst>
              </a:tr>
              <a:tr h="511700"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TW Cen MT"/>
                        </a:rPr>
                        <a:t>Longitude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200" b="0" i="0" u="none" strike="noStrike" noProof="0" dirty="0">
                          <a:latin typeface="TW Cen MT"/>
                        </a:rPr>
                        <a:t>Imaginary lines that run North to South from North pole to South pole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981923"/>
                  </a:ext>
                </a:extLst>
              </a:tr>
              <a:tr h="511700"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TW Cen MT"/>
                        </a:rPr>
                        <a:t>Equator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200" b="0" i="0" u="none" strike="noStrike" noProof="0" dirty="0">
                          <a:latin typeface="TW Cen MT"/>
                        </a:rPr>
                        <a:t>The invisible line that runs around the centre of the Earth at 0 degrees latitude</a:t>
                      </a:r>
                      <a:endParaRPr lang="en-US" sz="1200" b="0">
                        <a:latin typeface="TW Cen M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2253007"/>
                  </a:ext>
                </a:extLst>
              </a:tr>
              <a:tr h="66454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200" dirty="0">
                          <a:latin typeface="TW Cen MT"/>
                        </a:rPr>
                        <a:t>Poles</a:t>
                      </a:r>
                      <a:endParaRPr lang="en-US" sz="1200">
                        <a:latin typeface="TW Cen M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>
                          <a:latin typeface="TW Cen MT"/>
                        </a:rPr>
                        <a:t>North Pole – Arctic Circle 66.5</a:t>
                      </a:r>
                      <a:r>
                        <a:rPr lang="en-GB" sz="1200" b="0" i="0" u="none" strike="noStrike" noProof="0" dirty="0">
                          <a:latin typeface="TW Cen MT"/>
                        </a:rPr>
                        <a:t>°</a:t>
                      </a:r>
                      <a:r>
                        <a:rPr lang="en-GB" sz="1200" dirty="0">
                          <a:latin typeface="TW Cen MT"/>
                        </a:rPr>
                        <a:t>N</a:t>
                      </a:r>
                      <a:endParaRPr lang="en-US" sz="1200">
                        <a:latin typeface="TW Cen MT"/>
                      </a:endParaRPr>
                    </a:p>
                    <a:p>
                      <a:pPr lvl="0">
                        <a:buNone/>
                      </a:pPr>
                      <a:r>
                        <a:rPr lang="en-GB" sz="1200" dirty="0">
                          <a:latin typeface="TW Cen MT"/>
                        </a:rPr>
                        <a:t>South Pole – Antarctic Circle – 66.5°S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4356608"/>
                  </a:ext>
                </a:extLst>
              </a:tr>
              <a:tr h="63131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200" b="0" i="0" u="none" strike="noStrike" noProof="0" dirty="0"/>
                        <a:t>Degree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200" b="0" i="0" u="none" strike="noStrike" noProof="0" dirty="0">
                          <a:latin typeface="TW Cen MT"/>
                        </a:rPr>
                        <a:t>The measurement used for latitude and longitude, e.g., 66.5°S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5581063"/>
                  </a:ext>
                </a:extLst>
              </a:tr>
              <a:tr h="51170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100" b="0" i="0" u="none" strike="noStrike" noProof="0" dirty="0"/>
                        <a:t>Hemisphere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200" b="0" i="0" u="none" strike="noStrike" noProof="0" dirty="0">
                          <a:latin typeface="TW Cen MT"/>
                        </a:rPr>
                        <a:t>Hemi means half.</a:t>
                      </a:r>
                      <a:endParaRPr lang="en-US" sz="1200" b="0" i="0" u="none" strike="noStrike" noProof="0" dirty="0"/>
                    </a:p>
                    <a:p>
                      <a:pPr lvl="0">
                        <a:buNone/>
                      </a:pPr>
                      <a:r>
                        <a:rPr lang="en-GB" sz="1200" b="0" i="0" u="none" strike="noStrike" noProof="0" dirty="0">
                          <a:latin typeface="TW Cen MT"/>
                        </a:rPr>
                        <a:t>Half of the earth that divided by the Equator.</a:t>
                      </a:r>
                      <a:endParaRPr lang="en-US" sz="1200" b="0" i="0" u="none" strike="noStrike" noProof="0" dirty="0"/>
                    </a:p>
                    <a:p>
                      <a:pPr lvl="0">
                        <a:buNone/>
                      </a:pPr>
                      <a:r>
                        <a:rPr lang="en-GB" sz="1200" b="0" i="0" u="none" strike="noStrike" noProof="0" dirty="0">
                          <a:latin typeface="TW Cen MT"/>
                        </a:rPr>
                        <a:t>North and South hemisphere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6795009"/>
                  </a:ext>
                </a:extLst>
              </a:tr>
              <a:tr h="1694593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200" dirty="0">
                          <a:latin typeface="TW Cen MT"/>
                        </a:rPr>
                        <a:t>Tropics </a:t>
                      </a:r>
                      <a:endParaRPr lang="en-US" sz="1200">
                        <a:latin typeface="TW Cen M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200" dirty="0">
                          <a:latin typeface="TW Cen MT"/>
                        </a:rPr>
                        <a:t>Where there are no seasons – hot and humid all year round.</a:t>
                      </a:r>
                      <a:endParaRPr lang="en-US" sz="1200">
                        <a:latin typeface="TW Cen MT"/>
                      </a:endParaRPr>
                    </a:p>
                    <a:p>
                      <a:pPr lvl="0">
                        <a:buNone/>
                      </a:pPr>
                      <a:r>
                        <a:rPr lang="en-GB" sz="1200" dirty="0">
                          <a:latin typeface="TW Cen MT"/>
                        </a:rPr>
                        <a:t>Tropic of Cancer – the most northern point where the sun is directly overhead at midday. It is 23.5</a:t>
                      </a:r>
                      <a:r>
                        <a:rPr lang="en-GB" sz="1200" b="0" i="0" u="none" strike="noStrike" noProof="0" dirty="0">
                          <a:latin typeface="TW Cen MT"/>
                        </a:rPr>
                        <a:t>°</a:t>
                      </a:r>
                      <a:r>
                        <a:rPr lang="en-GB" sz="1200" dirty="0">
                          <a:latin typeface="TW Cen MT"/>
                        </a:rPr>
                        <a:t>N of the Equator</a:t>
                      </a:r>
                      <a:endParaRPr lang="en-US" sz="1200">
                        <a:latin typeface="TW Cen MT"/>
                      </a:endParaRPr>
                    </a:p>
                    <a:p>
                      <a:pPr lvl="0">
                        <a:buNone/>
                      </a:pPr>
                      <a:endParaRPr lang="en-GB" sz="1200" dirty="0">
                        <a:latin typeface="TW Cen MT"/>
                      </a:endParaRPr>
                    </a:p>
                    <a:p>
                      <a:pPr lvl="0">
                        <a:buNone/>
                      </a:pPr>
                      <a:r>
                        <a:rPr lang="en-GB" sz="1200" dirty="0">
                          <a:latin typeface="TW Cen MT"/>
                        </a:rPr>
                        <a:t>Tropic of Capricorn – th</a:t>
                      </a:r>
                      <a:r>
                        <a:rPr lang="en-GB" sz="1200" b="0" i="0" u="none" strike="noStrike" noProof="0" dirty="0">
                          <a:latin typeface="TW Cen MT"/>
                        </a:rPr>
                        <a:t>e most southern point where the sun is directly overhead at midday. It </a:t>
                      </a:r>
                      <a:r>
                        <a:rPr lang="en-GB" sz="1200" dirty="0">
                          <a:latin typeface="TW Cen MT"/>
                        </a:rPr>
                        <a:t>is 23.5</a:t>
                      </a:r>
                      <a:r>
                        <a:rPr lang="en-GB" sz="1200" b="0" i="0" u="none" strike="noStrike" noProof="0" dirty="0">
                          <a:latin typeface="TW Cen MT"/>
                        </a:rPr>
                        <a:t>°</a:t>
                      </a:r>
                      <a:r>
                        <a:rPr lang="en-GB" sz="1200" dirty="0">
                          <a:latin typeface="TW Cen MT"/>
                        </a:rPr>
                        <a:t>S of the Equator.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0703962"/>
                  </a:ext>
                </a:extLst>
              </a:tr>
              <a:tr h="51170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200" dirty="0">
                          <a:latin typeface="TW Cen MT"/>
                        </a:rPr>
                        <a:t>Axis</a:t>
                      </a:r>
                      <a:endParaRPr lang="en-US" sz="1200">
                        <a:latin typeface="TW Cen M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200" dirty="0">
                          <a:latin typeface="TW Cen MT"/>
                        </a:rPr>
                        <a:t>An imaginary line that the Earth rotates around</a:t>
                      </a:r>
                      <a:endParaRPr lang="en-US" sz="1200">
                        <a:latin typeface="TW Cen M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2223872"/>
                  </a:ext>
                </a:extLst>
              </a:tr>
              <a:tr h="451891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200" dirty="0">
                          <a:latin typeface="TW Cen MT"/>
                        </a:rPr>
                        <a:t>Time zone</a:t>
                      </a:r>
                      <a:endParaRPr lang="en-US" sz="1200">
                        <a:latin typeface="TW Cen M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200" dirty="0">
                          <a:latin typeface="TW Cen MT"/>
                        </a:rPr>
                        <a:t>Parts of the world that have the same time at any particular point in the day.</a:t>
                      </a:r>
                      <a:endParaRPr lang="en-US" sz="1200">
                        <a:latin typeface="TW Cen M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0643224"/>
                  </a:ext>
                </a:extLst>
              </a:tr>
              <a:tr h="51170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200" dirty="0">
                          <a:latin typeface="TW Cen MT"/>
                        </a:rPr>
                        <a:t>Horizon</a:t>
                      </a:r>
                      <a:endParaRPr lang="en-US" sz="1200">
                        <a:latin typeface="TW Cen M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200" dirty="0">
                          <a:latin typeface="TW Cen MT"/>
                        </a:rPr>
                        <a:t>The line where the earth's surface and sky appear to meet.</a:t>
                      </a:r>
                      <a:endParaRPr lang="en-US" sz="1200">
                        <a:latin typeface="TW Cen M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9239691"/>
                  </a:ext>
                </a:extLst>
              </a:tr>
              <a:tr h="91042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200" dirty="0"/>
                        <a:t>Day and Night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dirty="0"/>
                        <a:t>Day time – parts of Earth that have rotated to face the Sun.</a:t>
                      </a:r>
                    </a:p>
                    <a:p>
                      <a:pPr lvl="0">
                        <a:buNone/>
                      </a:pPr>
                      <a:r>
                        <a:rPr lang="en-GB" dirty="0"/>
                        <a:t>Night time – parts of Earth that have rotated away from the Sun towards space.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5752528"/>
                  </a:ext>
                </a:extLst>
              </a:tr>
            </a:tbl>
          </a:graphicData>
        </a:graphic>
      </p:graphicFrame>
      <p:pic>
        <p:nvPicPr>
          <p:cNvPr id="9" name="Picture 9" descr="Chart, pie chart&#10;&#10;Description automatically generated">
            <a:extLst>
              <a:ext uri="{FF2B5EF4-FFF2-40B4-BE49-F238E27FC236}">
                <a16:creationId xmlns:a16="http://schemas.microsoft.com/office/drawing/2014/main" id="{1DDACB0D-8E18-0452-9BBD-C906E1D2F1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9273" y="5389198"/>
            <a:ext cx="2103133" cy="1374378"/>
          </a:xfrm>
          <a:prstGeom prst="rect">
            <a:avLst/>
          </a:prstGeom>
        </p:spPr>
      </p:pic>
      <p:pic>
        <p:nvPicPr>
          <p:cNvPr id="21" name="Picture 21" descr="Chart&#10;&#10;Description automatically generated">
            <a:extLst>
              <a:ext uri="{FF2B5EF4-FFF2-40B4-BE49-F238E27FC236}">
                <a16:creationId xmlns:a16="http://schemas.microsoft.com/office/drawing/2014/main" id="{475CE778-C5C0-0A64-DA88-2A9003FB72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9489" y="3092027"/>
            <a:ext cx="1571016" cy="1599161"/>
          </a:xfrm>
          <a:prstGeom prst="rect">
            <a:avLst/>
          </a:prstGeom>
        </p:spPr>
      </p:pic>
      <p:pic>
        <p:nvPicPr>
          <p:cNvPr id="22" name="Picture 34" descr="Map&#10;&#10;Description automatically generated">
            <a:extLst>
              <a:ext uri="{FF2B5EF4-FFF2-40B4-BE49-F238E27FC236}">
                <a16:creationId xmlns:a16="http://schemas.microsoft.com/office/drawing/2014/main" id="{93CBEFE7-D8CF-5BEE-80F8-5016638137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1264" y="7073234"/>
            <a:ext cx="1265653" cy="746083"/>
          </a:xfrm>
          <a:prstGeom prst="rect">
            <a:avLst/>
          </a:prstGeom>
        </p:spPr>
      </p:pic>
      <p:pic>
        <p:nvPicPr>
          <p:cNvPr id="35" name="Picture 36">
            <a:extLst>
              <a:ext uri="{FF2B5EF4-FFF2-40B4-BE49-F238E27FC236}">
                <a16:creationId xmlns:a16="http://schemas.microsoft.com/office/drawing/2014/main" id="{F3776576-5AC4-7E9C-2F6A-E9BEC7F4BF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997" y="126659"/>
            <a:ext cx="660054" cy="538074"/>
          </a:xfrm>
          <a:prstGeom prst="rect">
            <a:avLst/>
          </a:prstGeom>
        </p:spPr>
      </p:pic>
      <p:pic>
        <p:nvPicPr>
          <p:cNvPr id="39" name="Picture 39">
            <a:extLst>
              <a:ext uri="{FF2B5EF4-FFF2-40B4-BE49-F238E27FC236}">
                <a16:creationId xmlns:a16="http://schemas.microsoft.com/office/drawing/2014/main" id="{CF06EFFD-1808-3E7E-E9AD-BB5AE45F4A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1870" y="196434"/>
            <a:ext cx="389383" cy="407616"/>
          </a:xfrm>
          <a:prstGeom prst="rect">
            <a:avLst/>
          </a:prstGeom>
        </p:spPr>
      </p:pic>
      <p:pic>
        <p:nvPicPr>
          <p:cNvPr id="47" name="Picture 47" descr="A picture containing text, aircraft, balloon&#10;&#10;Description automatically generated">
            <a:extLst>
              <a:ext uri="{FF2B5EF4-FFF2-40B4-BE49-F238E27FC236}">
                <a16:creationId xmlns:a16="http://schemas.microsoft.com/office/drawing/2014/main" id="{DAE239BB-5EB9-FA79-2035-C52678CF2CC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29812" y="1565486"/>
            <a:ext cx="1918766" cy="1660065"/>
          </a:xfrm>
          <a:prstGeom prst="rect">
            <a:avLst/>
          </a:prstGeom>
        </p:spPr>
      </p:pic>
      <p:pic>
        <p:nvPicPr>
          <p:cNvPr id="40" name="Picture 41" descr="Chart, radar chart&#10;&#10;Description automatically generated">
            <a:extLst>
              <a:ext uri="{FF2B5EF4-FFF2-40B4-BE49-F238E27FC236}">
                <a16:creationId xmlns:a16="http://schemas.microsoft.com/office/drawing/2014/main" id="{54C74A41-1713-DB1E-7D37-B58669EB43A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87027" y="8113548"/>
            <a:ext cx="1544276" cy="1193114"/>
          </a:xfrm>
          <a:prstGeom prst="rect">
            <a:avLst/>
          </a:prstGeom>
        </p:spPr>
      </p:pic>
      <p:pic>
        <p:nvPicPr>
          <p:cNvPr id="42" name="Picture 42">
            <a:extLst>
              <a:ext uri="{FF2B5EF4-FFF2-40B4-BE49-F238E27FC236}">
                <a16:creationId xmlns:a16="http://schemas.microsoft.com/office/drawing/2014/main" id="{08F045D0-EF1E-DDEA-5B9E-3599565DBE2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23940" y="7552725"/>
            <a:ext cx="749328" cy="358942"/>
          </a:xfrm>
          <a:prstGeom prst="rect">
            <a:avLst/>
          </a:prstGeom>
        </p:spPr>
      </p:pic>
      <p:pic>
        <p:nvPicPr>
          <p:cNvPr id="43" name="Picture 43" descr="A picture containing text, melon&#10;&#10;Description automatically generated">
            <a:extLst>
              <a:ext uri="{FF2B5EF4-FFF2-40B4-BE49-F238E27FC236}">
                <a16:creationId xmlns:a16="http://schemas.microsoft.com/office/drawing/2014/main" id="{7291EBAE-708D-0C95-42F0-8EC206AA272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23941" y="4647804"/>
            <a:ext cx="1115257" cy="679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7220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A4 Paper (210x297 mm)</PresentationFormat>
  <Slides>1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Alison Anderson</dc:creator>
  <cp:revision>652</cp:revision>
  <dcterms:created xsi:type="dcterms:W3CDTF">2022-06-28T18:53:18Z</dcterms:created>
  <dcterms:modified xsi:type="dcterms:W3CDTF">2022-10-31T13:08:44Z</dcterms:modified>
</cp:coreProperties>
</file>