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6" r:id="rId4"/>
    <p:sldId id="267" r:id="rId5"/>
    <p:sldId id="258" r:id="rId6"/>
    <p:sldId id="260" r:id="rId7"/>
    <p:sldId id="261" r:id="rId8"/>
    <p:sldId id="268" r:id="rId9"/>
    <p:sldId id="269" r:id="rId10"/>
    <p:sldId id="270" r:id="rId11"/>
    <p:sldId id="271" r:id="rId12"/>
    <p:sldId id="262" r:id="rId13"/>
    <p:sldId id="263" r:id="rId14"/>
    <p:sldId id="264" r:id="rId15"/>
    <p:sldId id="265" r:id="rId16"/>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nise Heal" initials="DH" lastIdx="1" clrIdx="0">
    <p:extLst>
      <p:ext uri="{19B8F6BF-5375-455C-9EA6-DF929625EA0E}">
        <p15:presenceInfo xmlns:p15="http://schemas.microsoft.com/office/powerpoint/2012/main" userId="Denise Hea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008"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6734A1C0-DA18-DC86-3727-8067CB4EF94F}"/>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GB" altLang="en-US"/>
          </a:p>
        </p:txBody>
      </p:sp>
      <p:sp>
        <p:nvSpPr>
          <p:cNvPr id="6147" name="Rectangle 3">
            <a:extLst>
              <a:ext uri="{FF2B5EF4-FFF2-40B4-BE49-F238E27FC236}">
                <a16:creationId xmlns:a16="http://schemas.microsoft.com/office/drawing/2014/main" id="{752EE385-4BDF-AFAA-6260-4D1EA8BA0E8E}"/>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GB" altLang="en-US"/>
          </a:p>
        </p:txBody>
      </p:sp>
      <p:sp>
        <p:nvSpPr>
          <p:cNvPr id="6148" name="Rectangle 4">
            <a:extLst>
              <a:ext uri="{FF2B5EF4-FFF2-40B4-BE49-F238E27FC236}">
                <a16:creationId xmlns:a16="http://schemas.microsoft.com/office/drawing/2014/main" id="{CD6C9FA6-A900-FF4C-F24D-D5E54007CE13}"/>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9" name="Rectangle 5">
            <a:extLst>
              <a:ext uri="{FF2B5EF4-FFF2-40B4-BE49-F238E27FC236}">
                <a16:creationId xmlns:a16="http://schemas.microsoft.com/office/drawing/2014/main" id="{FB0B6A33-1327-AA21-E437-8909328C0D4C}"/>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150" name="Rectangle 6">
            <a:extLst>
              <a:ext uri="{FF2B5EF4-FFF2-40B4-BE49-F238E27FC236}">
                <a16:creationId xmlns:a16="http://schemas.microsoft.com/office/drawing/2014/main" id="{DB2F7228-F6F2-9E2C-1AED-5E941952F9E0}"/>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GB" altLang="en-US"/>
          </a:p>
        </p:txBody>
      </p:sp>
      <p:sp>
        <p:nvSpPr>
          <p:cNvPr id="6151" name="Rectangle 7">
            <a:extLst>
              <a:ext uri="{FF2B5EF4-FFF2-40B4-BE49-F238E27FC236}">
                <a16:creationId xmlns:a16="http://schemas.microsoft.com/office/drawing/2014/main" id="{169B4517-79BE-585D-AA38-5ECF328C5AAF}"/>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59753E4F-EB5F-4CCB-9743-1AD171003206}"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939064D-8C3F-62CD-C93F-8CA65AD97B38}"/>
              </a:ext>
            </a:extLst>
          </p:cNvPr>
          <p:cNvSpPr>
            <a:spLocks noGrp="1" noChangeArrowheads="1"/>
          </p:cNvSpPr>
          <p:nvPr>
            <p:ph type="sldNum" sz="quarter" idx="5"/>
          </p:nvPr>
        </p:nvSpPr>
        <p:spPr>
          <a:ln/>
        </p:spPr>
        <p:txBody>
          <a:bodyPr/>
          <a:lstStyle/>
          <a:p>
            <a:fld id="{77E76A2C-72A9-43B0-9694-5D34DFD58B17}" type="slidenum">
              <a:rPr lang="en-GB" altLang="en-US"/>
              <a:pPr/>
              <a:t>1</a:t>
            </a:fld>
            <a:endParaRPr lang="en-GB" altLang="en-US"/>
          </a:p>
        </p:txBody>
      </p:sp>
      <p:sp>
        <p:nvSpPr>
          <p:cNvPr id="7170" name="Rectangle 2">
            <a:extLst>
              <a:ext uri="{FF2B5EF4-FFF2-40B4-BE49-F238E27FC236}">
                <a16:creationId xmlns:a16="http://schemas.microsoft.com/office/drawing/2014/main" id="{4184D9BC-7F0F-0E76-F11D-A808FBB53F76}"/>
              </a:ext>
            </a:extLst>
          </p:cNvPr>
          <p:cNvSpPr>
            <a:spLocks noGrp="1" noRot="1" noChangeAspect="1" noChangeArrowheads="1" noTextEdit="1"/>
          </p:cNvSpPr>
          <p:nvPr>
            <p:ph type="sldImg"/>
          </p:nvPr>
        </p:nvSpPr>
        <p:spPr>
          <a:ln/>
        </p:spPr>
      </p:sp>
      <p:sp>
        <p:nvSpPr>
          <p:cNvPr id="7171" name="Rectangle 3">
            <a:extLst>
              <a:ext uri="{FF2B5EF4-FFF2-40B4-BE49-F238E27FC236}">
                <a16:creationId xmlns:a16="http://schemas.microsoft.com/office/drawing/2014/main" id="{B13EB50B-2386-3717-1C82-5E70985D5092}"/>
              </a:ext>
            </a:extLst>
          </p:cNvPr>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C17F9C0C-6FC4-C0AD-EF42-9B90149FB668}"/>
              </a:ext>
            </a:extLst>
          </p:cNvPr>
          <p:cNvSpPr>
            <a:spLocks noGrp="1" noChangeArrowheads="1"/>
          </p:cNvSpPr>
          <p:nvPr>
            <p:ph type="ctrTitle"/>
          </p:nvPr>
        </p:nvSpPr>
        <p:spPr>
          <a:xfrm>
            <a:off x="1279525" y="1600200"/>
            <a:ext cx="7085013" cy="1066800"/>
          </a:xfrm>
        </p:spPr>
        <p:txBody>
          <a:bodyPr/>
          <a:lstStyle>
            <a:lvl1pPr>
              <a:defRPr/>
            </a:lvl1pPr>
          </a:lstStyle>
          <a:p>
            <a:pPr lvl="0"/>
            <a:r>
              <a:rPr lang="en-GB" altLang="en-US" noProof="0"/>
              <a:t>Click to edit Master title style</a:t>
            </a:r>
          </a:p>
        </p:txBody>
      </p:sp>
      <p:sp>
        <p:nvSpPr>
          <p:cNvPr id="3075" name="Rectangle 3">
            <a:extLst>
              <a:ext uri="{FF2B5EF4-FFF2-40B4-BE49-F238E27FC236}">
                <a16:creationId xmlns:a16="http://schemas.microsoft.com/office/drawing/2014/main" id="{20CD2C41-0D4D-28F4-D1EF-D5FA453D3BDD}"/>
              </a:ext>
            </a:extLst>
          </p:cNvPr>
          <p:cNvSpPr>
            <a:spLocks noGrp="1" noChangeArrowheads="1"/>
          </p:cNvSpPr>
          <p:nvPr>
            <p:ph type="subTitle" idx="1"/>
          </p:nvPr>
        </p:nvSpPr>
        <p:spPr>
          <a:xfrm>
            <a:off x="1279525" y="2819400"/>
            <a:ext cx="5256213" cy="1143000"/>
          </a:xfrm>
        </p:spPr>
        <p:txBody>
          <a:bodyPr/>
          <a:lstStyle>
            <a:lvl1pPr marL="0" indent="0">
              <a:buFontTx/>
              <a:buNone/>
              <a:defRPr/>
            </a:lvl1pPr>
          </a:lstStyle>
          <a:p>
            <a:pPr lvl="0"/>
            <a:r>
              <a:rPr lang="en-GB" altLang="en-US" noProof="0"/>
              <a:t>Click to edit Master subtitle style</a:t>
            </a:r>
          </a:p>
        </p:txBody>
      </p:sp>
      <p:sp>
        <p:nvSpPr>
          <p:cNvPr id="3076" name="Rectangle 4">
            <a:extLst>
              <a:ext uri="{FF2B5EF4-FFF2-40B4-BE49-F238E27FC236}">
                <a16:creationId xmlns:a16="http://schemas.microsoft.com/office/drawing/2014/main" id="{E109A2DB-90DF-C862-E222-C3B51D978ECF}"/>
              </a:ext>
            </a:extLst>
          </p:cNvPr>
          <p:cNvSpPr>
            <a:spLocks noGrp="1" noChangeArrowheads="1"/>
          </p:cNvSpPr>
          <p:nvPr>
            <p:ph type="dt" sz="half" idx="2"/>
          </p:nvPr>
        </p:nvSpPr>
        <p:spPr/>
        <p:txBody>
          <a:bodyPr/>
          <a:lstStyle>
            <a:lvl1pPr>
              <a:defRPr/>
            </a:lvl1pPr>
          </a:lstStyle>
          <a:p>
            <a:endParaRPr lang="en-GB" altLang="en-US"/>
          </a:p>
        </p:txBody>
      </p:sp>
      <p:sp>
        <p:nvSpPr>
          <p:cNvPr id="3077" name="Rectangle 5">
            <a:extLst>
              <a:ext uri="{FF2B5EF4-FFF2-40B4-BE49-F238E27FC236}">
                <a16:creationId xmlns:a16="http://schemas.microsoft.com/office/drawing/2014/main" id="{D48497FE-F4B5-EFF1-5948-EDA50B3D2E0A}"/>
              </a:ext>
            </a:extLst>
          </p:cNvPr>
          <p:cNvSpPr>
            <a:spLocks noGrp="1" noChangeArrowheads="1"/>
          </p:cNvSpPr>
          <p:nvPr>
            <p:ph type="ftr" sz="quarter" idx="3"/>
          </p:nvPr>
        </p:nvSpPr>
        <p:spPr/>
        <p:txBody>
          <a:bodyPr/>
          <a:lstStyle>
            <a:lvl1pPr>
              <a:defRPr/>
            </a:lvl1pPr>
          </a:lstStyle>
          <a:p>
            <a:endParaRPr lang="en-GB" altLang="en-US"/>
          </a:p>
        </p:txBody>
      </p:sp>
      <p:sp>
        <p:nvSpPr>
          <p:cNvPr id="3078" name="Rectangle 6">
            <a:extLst>
              <a:ext uri="{FF2B5EF4-FFF2-40B4-BE49-F238E27FC236}">
                <a16:creationId xmlns:a16="http://schemas.microsoft.com/office/drawing/2014/main" id="{3D6DC775-A61E-C32F-808D-D071955844EC}"/>
              </a:ext>
            </a:extLst>
          </p:cNvPr>
          <p:cNvSpPr>
            <a:spLocks noGrp="1" noChangeArrowheads="1"/>
          </p:cNvSpPr>
          <p:nvPr>
            <p:ph type="sldNum" sz="quarter" idx="4"/>
          </p:nvPr>
        </p:nvSpPr>
        <p:spPr/>
        <p:txBody>
          <a:bodyPr/>
          <a:lstStyle>
            <a:lvl1pPr>
              <a:defRPr/>
            </a:lvl1pPr>
          </a:lstStyle>
          <a:p>
            <a:fld id="{ED98FA93-1649-44C9-BFD1-6840218B7C83}" type="slidenum">
              <a:rPr lang="en-GB" altLang="en-US"/>
              <a:pPr/>
              <a:t>‹#›</a:t>
            </a:fld>
            <a:endParaRPr lang="en-GB"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9B981-FC26-2164-9982-B2A01C59F89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BCB5C0D-A0F5-E5B3-C373-8788419CA33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E5FE0C0-4E1C-466A-7613-545887DB244E}"/>
              </a:ext>
            </a:extLst>
          </p:cNvPr>
          <p:cNvSpPr>
            <a:spLocks noGrp="1"/>
          </p:cNvSpPr>
          <p:nvPr>
            <p:ph type="dt" sz="half" idx="10"/>
          </p:nvPr>
        </p:nvSpPr>
        <p:spPr/>
        <p:txBody>
          <a:bodyPr/>
          <a:lstStyle>
            <a:lvl1pPr>
              <a:defRPr/>
            </a:lvl1pPr>
          </a:lstStyle>
          <a:p>
            <a:endParaRPr lang="en-GB" altLang="en-US"/>
          </a:p>
        </p:txBody>
      </p:sp>
      <p:sp>
        <p:nvSpPr>
          <p:cNvPr id="5" name="Footer Placeholder 4">
            <a:extLst>
              <a:ext uri="{FF2B5EF4-FFF2-40B4-BE49-F238E27FC236}">
                <a16:creationId xmlns:a16="http://schemas.microsoft.com/office/drawing/2014/main" id="{B809FE29-5800-9D2B-B8B8-D6E677E5857E}"/>
              </a:ext>
            </a:extLst>
          </p:cNvPr>
          <p:cNvSpPr>
            <a:spLocks noGrp="1"/>
          </p:cNvSpPr>
          <p:nvPr>
            <p:ph type="ftr" sz="quarter" idx="11"/>
          </p:nvPr>
        </p:nvSpPr>
        <p:spPr/>
        <p:txBody>
          <a:bodyPr/>
          <a:lstStyle>
            <a:lvl1pPr>
              <a:defRPr/>
            </a:lvl1pPr>
          </a:lstStyle>
          <a:p>
            <a:endParaRPr lang="en-GB" altLang="en-US"/>
          </a:p>
        </p:txBody>
      </p:sp>
      <p:sp>
        <p:nvSpPr>
          <p:cNvPr id="6" name="Slide Number Placeholder 5">
            <a:extLst>
              <a:ext uri="{FF2B5EF4-FFF2-40B4-BE49-F238E27FC236}">
                <a16:creationId xmlns:a16="http://schemas.microsoft.com/office/drawing/2014/main" id="{F2F91191-DA60-F931-4C67-343FCE38C62A}"/>
              </a:ext>
            </a:extLst>
          </p:cNvPr>
          <p:cNvSpPr>
            <a:spLocks noGrp="1"/>
          </p:cNvSpPr>
          <p:nvPr>
            <p:ph type="sldNum" sz="quarter" idx="12"/>
          </p:nvPr>
        </p:nvSpPr>
        <p:spPr/>
        <p:txBody>
          <a:bodyPr/>
          <a:lstStyle>
            <a:lvl1pPr>
              <a:defRPr/>
            </a:lvl1pPr>
          </a:lstStyle>
          <a:p>
            <a:fld id="{6C231312-BF06-4256-9505-BC8048AE6B48}" type="slidenum">
              <a:rPr lang="en-GB" altLang="en-US"/>
              <a:pPr/>
              <a:t>‹#›</a:t>
            </a:fld>
            <a:endParaRPr lang="en-GB" altLang="en-US"/>
          </a:p>
        </p:txBody>
      </p:sp>
    </p:spTree>
    <p:extLst>
      <p:ext uri="{BB962C8B-B14F-4D97-AF65-F5344CB8AC3E}">
        <p14:creationId xmlns:p14="http://schemas.microsoft.com/office/powerpoint/2010/main" val="254567199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472F2-5EDB-E59C-7891-30A5BB144E11}"/>
              </a:ext>
            </a:extLst>
          </p:cNvPr>
          <p:cNvSpPr>
            <a:spLocks noGrp="1"/>
          </p:cNvSpPr>
          <p:nvPr>
            <p:ph type="title"/>
          </p:nvPr>
        </p:nvSpPr>
        <p:spPr>
          <a:xfrm>
            <a:off x="623888" y="1709738"/>
            <a:ext cx="78867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4129E64-F5EA-6489-D528-9EC627CC5690}"/>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GB"/>
              <a:t>Click to edit Master text styles</a:t>
            </a:r>
          </a:p>
        </p:txBody>
      </p:sp>
      <p:sp>
        <p:nvSpPr>
          <p:cNvPr id="4" name="Date Placeholder 3">
            <a:extLst>
              <a:ext uri="{FF2B5EF4-FFF2-40B4-BE49-F238E27FC236}">
                <a16:creationId xmlns:a16="http://schemas.microsoft.com/office/drawing/2014/main" id="{CD820D5A-7975-7DE2-EE84-84428898621D}"/>
              </a:ext>
            </a:extLst>
          </p:cNvPr>
          <p:cNvSpPr>
            <a:spLocks noGrp="1"/>
          </p:cNvSpPr>
          <p:nvPr>
            <p:ph type="dt" sz="half" idx="10"/>
          </p:nvPr>
        </p:nvSpPr>
        <p:spPr/>
        <p:txBody>
          <a:bodyPr/>
          <a:lstStyle>
            <a:lvl1pPr>
              <a:defRPr/>
            </a:lvl1pPr>
          </a:lstStyle>
          <a:p>
            <a:endParaRPr lang="en-GB" altLang="en-US"/>
          </a:p>
        </p:txBody>
      </p:sp>
      <p:sp>
        <p:nvSpPr>
          <p:cNvPr id="5" name="Footer Placeholder 4">
            <a:extLst>
              <a:ext uri="{FF2B5EF4-FFF2-40B4-BE49-F238E27FC236}">
                <a16:creationId xmlns:a16="http://schemas.microsoft.com/office/drawing/2014/main" id="{DD1121DC-23FC-3B35-0D5D-CA3203FD3336}"/>
              </a:ext>
            </a:extLst>
          </p:cNvPr>
          <p:cNvSpPr>
            <a:spLocks noGrp="1"/>
          </p:cNvSpPr>
          <p:nvPr>
            <p:ph type="ftr" sz="quarter" idx="11"/>
          </p:nvPr>
        </p:nvSpPr>
        <p:spPr/>
        <p:txBody>
          <a:bodyPr/>
          <a:lstStyle>
            <a:lvl1pPr>
              <a:defRPr/>
            </a:lvl1pPr>
          </a:lstStyle>
          <a:p>
            <a:endParaRPr lang="en-GB" altLang="en-US"/>
          </a:p>
        </p:txBody>
      </p:sp>
      <p:sp>
        <p:nvSpPr>
          <p:cNvPr id="6" name="Slide Number Placeholder 5">
            <a:extLst>
              <a:ext uri="{FF2B5EF4-FFF2-40B4-BE49-F238E27FC236}">
                <a16:creationId xmlns:a16="http://schemas.microsoft.com/office/drawing/2014/main" id="{5F897FA8-8E91-2EA6-AEC0-E5058045B831}"/>
              </a:ext>
            </a:extLst>
          </p:cNvPr>
          <p:cNvSpPr>
            <a:spLocks noGrp="1"/>
          </p:cNvSpPr>
          <p:nvPr>
            <p:ph type="sldNum" sz="quarter" idx="12"/>
          </p:nvPr>
        </p:nvSpPr>
        <p:spPr/>
        <p:txBody>
          <a:bodyPr/>
          <a:lstStyle>
            <a:lvl1pPr>
              <a:defRPr/>
            </a:lvl1pPr>
          </a:lstStyle>
          <a:p>
            <a:fld id="{52F7A3D8-BBFB-421A-8E38-5475782CF17A}" type="slidenum">
              <a:rPr lang="en-GB" altLang="en-US"/>
              <a:pPr/>
              <a:t>‹#›</a:t>
            </a:fld>
            <a:endParaRPr lang="en-GB" altLang="en-US"/>
          </a:p>
        </p:txBody>
      </p:sp>
    </p:spTree>
    <p:extLst>
      <p:ext uri="{BB962C8B-B14F-4D97-AF65-F5344CB8AC3E}">
        <p14:creationId xmlns:p14="http://schemas.microsoft.com/office/powerpoint/2010/main" val="3274712296"/>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3D9A3-8EEF-5A87-F665-580E4238F43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7511828-695F-01AC-491B-830FB2531A50}"/>
              </a:ext>
            </a:extLst>
          </p:cNvPr>
          <p:cNvSpPr>
            <a:spLocks noGrp="1"/>
          </p:cNvSpPr>
          <p:nvPr>
            <p:ph sz="half" idx="1"/>
          </p:nvPr>
        </p:nvSpPr>
        <p:spPr>
          <a:xfrm>
            <a:off x="1279525" y="1600200"/>
            <a:ext cx="2552700" cy="45259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BC39903-27CD-53BD-2541-0F81BCBAAEDA}"/>
              </a:ext>
            </a:extLst>
          </p:cNvPr>
          <p:cNvSpPr>
            <a:spLocks noGrp="1"/>
          </p:cNvSpPr>
          <p:nvPr>
            <p:ph sz="half" idx="2"/>
          </p:nvPr>
        </p:nvSpPr>
        <p:spPr>
          <a:xfrm>
            <a:off x="3984625" y="1600200"/>
            <a:ext cx="2552700" cy="45259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ABB1CBC-E181-766E-239A-8C10DA8352D4}"/>
              </a:ext>
            </a:extLst>
          </p:cNvPr>
          <p:cNvSpPr>
            <a:spLocks noGrp="1"/>
          </p:cNvSpPr>
          <p:nvPr>
            <p:ph type="dt" sz="half" idx="10"/>
          </p:nvPr>
        </p:nvSpPr>
        <p:spPr/>
        <p:txBody>
          <a:bodyPr/>
          <a:lstStyle>
            <a:lvl1pPr>
              <a:defRPr/>
            </a:lvl1pPr>
          </a:lstStyle>
          <a:p>
            <a:endParaRPr lang="en-GB" altLang="en-US"/>
          </a:p>
        </p:txBody>
      </p:sp>
      <p:sp>
        <p:nvSpPr>
          <p:cNvPr id="6" name="Footer Placeholder 5">
            <a:extLst>
              <a:ext uri="{FF2B5EF4-FFF2-40B4-BE49-F238E27FC236}">
                <a16:creationId xmlns:a16="http://schemas.microsoft.com/office/drawing/2014/main" id="{1AB641D7-EB46-0733-1CE4-F767B0E18D15}"/>
              </a:ext>
            </a:extLst>
          </p:cNvPr>
          <p:cNvSpPr>
            <a:spLocks noGrp="1"/>
          </p:cNvSpPr>
          <p:nvPr>
            <p:ph type="ftr" sz="quarter" idx="11"/>
          </p:nvPr>
        </p:nvSpPr>
        <p:spPr/>
        <p:txBody>
          <a:bodyPr/>
          <a:lstStyle>
            <a:lvl1pPr>
              <a:defRPr/>
            </a:lvl1pPr>
          </a:lstStyle>
          <a:p>
            <a:endParaRPr lang="en-GB" altLang="en-US"/>
          </a:p>
        </p:txBody>
      </p:sp>
      <p:sp>
        <p:nvSpPr>
          <p:cNvPr id="7" name="Slide Number Placeholder 6">
            <a:extLst>
              <a:ext uri="{FF2B5EF4-FFF2-40B4-BE49-F238E27FC236}">
                <a16:creationId xmlns:a16="http://schemas.microsoft.com/office/drawing/2014/main" id="{F85B4369-9E21-1C67-DC67-086D13EA3892}"/>
              </a:ext>
            </a:extLst>
          </p:cNvPr>
          <p:cNvSpPr>
            <a:spLocks noGrp="1"/>
          </p:cNvSpPr>
          <p:nvPr>
            <p:ph type="sldNum" sz="quarter" idx="12"/>
          </p:nvPr>
        </p:nvSpPr>
        <p:spPr/>
        <p:txBody>
          <a:bodyPr/>
          <a:lstStyle>
            <a:lvl1pPr>
              <a:defRPr/>
            </a:lvl1pPr>
          </a:lstStyle>
          <a:p>
            <a:fld id="{BC4265B9-0DF2-4A47-BF2E-96734151447B}" type="slidenum">
              <a:rPr lang="en-GB" altLang="en-US"/>
              <a:pPr/>
              <a:t>‹#›</a:t>
            </a:fld>
            <a:endParaRPr lang="en-GB" altLang="en-US"/>
          </a:p>
        </p:txBody>
      </p:sp>
    </p:spTree>
    <p:extLst>
      <p:ext uri="{BB962C8B-B14F-4D97-AF65-F5344CB8AC3E}">
        <p14:creationId xmlns:p14="http://schemas.microsoft.com/office/powerpoint/2010/main" val="41268448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B165E-242B-B85B-E79B-69CA5FBF0518}"/>
              </a:ext>
            </a:extLst>
          </p:cNvPr>
          <p:cNvSpPr>
            <a:spLocks noGrp="1"/>
          </p:cNvSpPr>
          <p:nvPr>
            <p:ph type="title"/>
          </p:nvPr>
        </p:nvSpPr>
        <p:spPr>
          <a:xfrm>
            <a:off x="630238" y="365125"/>
            <a:ext cx="78867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E0A2A5C-CA47-D28E-E46A-9E6B6F84877C}"/>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871D194-6336-2900-1CE5-3CD332A6796D}"/>
              </a:ext>
            </a:extLst>
          </p:cNvPr>
          <p:cNvSpPr>
            <a:spLocks noGrp="1"/>
          </p:cNvSpPr>
          <p:nvPr>
            <p:ph sz="half" idx="2"/>
          </p:nvPr>
        </p:nvSpPr>
        <p:spPr>
          <a:xfrm>
            <a:off x="630238" y="2505075"/>
            <a:ext cx="386873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62CF301-6F66-797D-B8CE-31E44A61DE9A}"/>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4871F54-06A2-C251-3F07-1B6A108EA475}"/>
              </a:ext>
            </a:extLst>
          </p:cNvPr>
          <p:cNvSpPr>
            <a:spLocks noGrp="1"/>
          </p:cNvSpPr>
          <p:nvPr>
            <p:ph sz="quarter" idx="4"/>
          </p:nvPr>
        </p:nvSpPr>
        <p:spPr>
          <a:xfrm>
            <a:off x="4629150" y="2505075"/>
            <a:ext cx="38877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423C75C-1808-6F15-ED2D-BD1D18237C8B}"/>
              </a:ext>
            </a:extLst>
          </p:cNvPr>
          <p:cNvSpPr>
            <a:spLocks noGrp="1"/>
          </p:cNvSpPr>
          <p:nvPr>
            <p:ph type="dt" sz="half" idx="10"/>
          </p:nvPr>
        </p:nvSpPr>
        <p:spPr/>
        <p:txBody>
          <a:bodyPr/>
          <a:lstStyle>
            <a:lvl1pPr>
              <a:defRPr/>
            </a:lvl1pPr>
          </a:lstStyle>
          <a:p>
            <a:endParaRPr lang="en-GB" altLang="en-US"/>
          </a:p>
        </p:txBody>
      </p:sp>
      <p:sp>
        <p:nvSpPr>
          <p:cNvPr id="8" name="Footer Placeholder 7">
            <a:extLst>
              <a:ext uri="{FF2B5EF4-FFF2-40B4-BE49-F238E27FC236}">
                <a16:creationId xmlns:a16="http://schemas.microsoft.com/office/drawing/2014/main" id="{513B0009-0525-97C6-3EE8-B92F6CC81BE2}"/>
              </a:ext>
            </a:extLst>
          </p:cNvPr>
          <p:cNvSpPr>
            <a:spLocks noGrp="1"/>
          </p:cNvSpPr>
          <p:nvPr>
            <p:ph type="ftr" sz="quarter" idx="11"/>
          </p:nvPr>
        </p:nvSpPr>
        <p:spPr/>
        <p:txBody>
          <a:bodyPr/>
          <a:lstStyle>
            <a:lvl1pPr>
              <a:defRPr/>
            </a:lvl1pPr>
          </a:lstStyle>
          <a:p>
            <a:endParaRPr lang="en-GB" altLang="en-US"/>
          </a:p>
        </p:txBody>
      </p:sp>
      <p:sp>
        <p:nvSpPr>
          <p:cNvPr id="9" name="Slide Number Placeholder 8">
            <a:extLst>
              <a:ext uri="{FF2B5EF4-FFF2-40B4-BE49-F238E27FC236}">
                <a16:creationId xmlns:a16="http://schemas.microsoft.com/office/drawing/2014/main" id="{6459A66B-94A0-6204-2571-6D720E7E8D33}"/>
              </a:ext>
            </a:extLst>
          </p:cNvPr>
          <p:cNvSpPr>
            <a:spLocks noGrp="1"/>
          </p:cNvSpPr>
          <p:nvPr>
            <p:ph type="sldNum" sz="quarter" idx="12"/>
          </p:nvPr>
        </p:nvSpPr>
        <p:spPr/>
        <p:txBody>
          <a:bodyPr/>
          <a:lstStyle>
            <a:lvl1pPr>
              <a:defRPr/>
            </a:lvl1pPr>
          </a:lstStyle>
          <a:p>
            <a:fld id="{55615490-D800-45A1-9E20-6DA4E2787A89}" type="slidenum">
              <a:rPr lang="en-GB" altLang="en-US"/>
              <a:pPr/>
              <a:t>‹#›</a:t>
            </a:fld>
            <a:endParaRPr lang="en-GB" altLang="en-US"/>
          </a:p>
        </p:txBody>
      </p:sp>
    </p:spTree>
    <p:extLst>
      <p:ext uri="{BB962C8B-B14F-4D97-AF65-F5344CB8AC3E}">
        <p14:creationId xmlns:p14="http://schemas.microsoft.com/office/powerpoint/2010/main" val="306975972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6A3B8-5C40-07F6-704C-B4D883A6D4F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5B2F367-5814-DF91-0053-92DFC0BAC954}"/>
              </a:ext>
            </a:extLst>
          </p:cNvPr>
          <p:cNvSpPr>
            <a:spLocks noGrp="1"/>
          </p:cNvSpPr>
          <p:nvPr>
            <p:ph type="dt" sz="half" idx="10"/>
          </p:nvPr>
        </p:nvSpPr>
        <p:spPr/>
        <p:txBody>
          <a:bodyPr/>
          <a:lstStyle>
            <a:lvl1pPr>
              <a:defRPr/>
            </a:lvl1pPr>
          </a:lstStyle>
          <a:p>
            <a:endParaRPr lang="en-GB" altLang="en-US"/>
          </a:p>
        </p:txBody>
      </p:sp>
      <p:sp>
        <p:nvSpPr>
          <p:cNvPr id="4" name="Footer Placeholder 3">
            <a:extLst>
              <a:ext uri="{FF2B5EF4-FFF2-40B4-BE49-F238E27FC236}">
                <a16:creationId xmlns:a16="http://schemas.microsoft.com/office/drawing/2014/main" id="{ACE3AA87-CDC2-DC08-5722-74156087158A}"/>
              </a:ext>
            </a:extLst>
          </p:cNvPr>
          <p:cNvSpPr>
            <a:spLocks noGrp="1"/>
          </p:cNvSpPr>
          <p:nvPr>
            <p:ph type="ftr" sz="quarter" idx="11"/>
          </p:nvPr>
        </p:nvSpPr>
        <p:spPr/>
        <p:txBody>
          <a:bodyPr/>
          <a:lstStyle>
            <a:lvl1pPr>
              <a:defRPr/>
            </a:lvl1pPr>
          </a:lstStyle>
          <a:p>
            <a:endParaRPr lang="en-GB" altLang="en-US"/>
          </a:p>
        </p:txBody>
      </p:sp>
      <p:sp>
        <p:nvSpPr>
          <p:cNvPr id="5" name="Slide Number Placeholder 4">
            <a:extLst>
              <a:ext uri="{FF2B5EF4-FFF2-40B4-BE49-F238E27FC236}">
                <a16:creationId xmlns:a16="http://schemas.microsoft.com/office/drawing/2014/main" id="{2C8AE16D-FB2D-BFDB-A119-D9536FCF937F}"/>
              </a:ext>
            </a:extLst>
          </p:cNvPr>
          <p:cNvSpPr>
            <a:spLocks noGrp="1"/>
          </p:cNvSpPr>
          <p:nvPr>
            <p:ph type="sldNum" sz="quarter" idx="12"/>
          </p:nvPr>
        </p:nvSpPr>
        <p:spPr/>
        <p:txBody>
          <a:bodyPr/>
          <a:lstStyle>
            <a:lvl1pPr>
              <a:defRPr/>
            </a:lvl1pPr>
          </a:lstStyle>
          <a:p>
            <a:fld id="{E21BFADC-60E1-4865-8892-6223BF4FE66C}" type="slidenum">
              <a:rPr lang="en-GB" altLang="en-US"/>
              <a:pPr/>
              <a:t>‹#›</a:t>
            </a:fld>
            <a:endParaRPr lang="en-GB" altLang="en-US"/>
          </a:p>
        </p:txBody>
      </p:sp>
    </p:spTree>
    <p:extLst>
      <p:ext uri="{BB962C8B-B14F-4D97-AF65-F5344CB8AC3E}">
        <p14:creationId xmlns:p14="http://schemas.microsoft.com/office/powerpoint/2010/main" val="95553857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B638392-CFFD-EBC2-24A8-5891A0C3DD4D}"/>
              </a:ext>
            </a:extLst>
          </p:cNvPr>
          <p:cNvSpPr>
            <a:spLocks noGrp="1"/>
          </p:cNvSpPr>
          <p:nvPr>
            <p:ph type="dt" sz="half" idx="10"/>
          </p:nvPr>
        </p:nvSpPr>
        <p:spPr/>
        <p:txBody>
          <a:bodyPr/>
          <a:lstStyle>
            <a:lvl1pPr>
              <a:defRPr/>
            </a:lvl1pPr>
          </a:lstStyle>
          <a:p>
            <a:endParaRPr lang="en-GB" altLang="en-US"/>
          </a:p>
        </p:txBody>
      </p:sp>
      <p:sp>
        <p:nvSpPr>
          <p:cNvPr id="3" name="Footer Placeholder 2">
            <a:extLst>
              <a:ext uri="{FF2B5EF4-FFF2-40B4-BE49-F238E27FC236}">
                <a16:creationId xmlns:a16="http://schemas.microsoft.com/office/drawing/2014/main" id="{3CA98A21-0E14-E074-B952-379E3E389F28}"/>
              </a:ext>
            </a:extLst>
          </p:cNvPr>
          <p:cNvSpPr>
            <a:spLocks noGrp="1"/>
          </p:cNvSpPr>
          <p:nvPr>
            <p:ph type="ftr" sz="quarter" idx="11"/>
          </p:nvPr>
        </p:nvSpPr>
        <p:spPr/>
        <p:txBody>
          <a:bodyPr/>
          <a:lstStyle>
            <a:lvl1pPr>
              <a:defRPr/>
            </a:lvl1pPr>
          </a:lstStyle>
          <a:p>
            <a:endParaRPr lang="en-GB" altLang="en-US"/>
          </a:p>
        </p:txBody>
      </p:sp>
      <p:sp>
        <p:nvSpPr>
          <p:cNvPr id="4" name="Slide Number Placeholder 3">
            <a:extLst>
              <a:ext uri="{FF2B5EF4-FFF2-40B4-BE49-F238E27FC236}">
                <a16:creationId xmlns:a16="http://schemas.microsoft.com/office/drawing/2014/main" id="{44E33962-BBE8-5F82-B8FF-740F16F00516}"/>
              </a:ext>
            </a:extLst>
          </p:cNvPr>
          <p:cNvSpPr>
            <a:spLocks noGrp="1"/>
          </p:cNvSpPr>
          <p:nvPr>
            <p:ph type="sldNum" sz="quarter" idx="12"/>
          </p:nvPr>
        </p:nvSpPr>
        <p:spPr/>
        <p:txBody>
          <a:bodyPr/>
          <a:lstStyle>
            <a:lvl1pPr>
              <a:defRPr/>
            </a:lvl1pPr>
          </a:lstStyle>
          <a:p>
            <a:fld id="{EDA8FF54-83A4-420A-A62F-748189B54992}" type="slidenum">
              <a:rPr lang="en-GB" altLang="en-US"/>
              <a:pPr/>
              <a:t>‹#›</a:t>
            </a:fld>
            <a:endParaRPr lang="en-GB" altLang="en-US"/>
          </a:p>
        </p:txBody>
      </p:sp>
    </p:spTree>
    <p:extLst>
      <p:ext uri="{BB962C8B-B14F-4D97-AF65-F5344CB8AC3E}">
        <p14:creationId xmlns:p14="http://schemas.microsoft.com/office/powerpoint/2010/main" val="203917741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37384-B8E9-9E8C-D99B-C9BCD9DB9112}"/>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58A7D43-22BC-431F-61DD-78CD4332CCFA}"/>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E9FB0CA-490F-573F-FF4C-833D7FD16A3B}"/>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A994A2B-B56F-02BC-B679-4671CAB270F6}"/>
              </a:ext>
            </a:extLst>
          </p:cNvPr>
          <p:cNvSpPr>
            <a:spLocks noGrp="1"/>
          </p:cNvSpPr>
          <p:nvPr>
            <p:ph type="dt" sz="half" idx="10"/>
          </p:nvPr>
        </p:nvSpPr>
        <p:spPr/>
        <p:txBody>
          <a:bodyPr/>
          <a:lstStyle>
            <a:lvl1pPr>
              <a:defRPr/>
            </a:lvl1pPr>
          </a:lstStyle>
          <a:p>
            <a:endParaRPr lang="en-GB" altLang="en-US"/>
          </a:p>
        </p:txBody>
      </p:sp>
      <p:sp>
        <p:nvSpPr>
          <p:cNvPr id="6" name="Footer Placeholder 5">
            <a:extLst>
              <a:ext uri="{FF2B5EF4-FFF2-40B4-BE49-F238E27FC236}">
                <a16:creationId xmlns:a16="http://schemas.microsoft.com/office/drawing/2014/main" id="{5B189F4C-B5BA-268C-1B70-DE20CC97B8EE}"/>
              </a:ext>
            </a:extLst>
          </p:cNvPr>
          <p:cNvSpPr>
            <a:spLocks noGrp="1"/>
          </p:cNvSpPr>
          <p:nvPr>
            <p:ph type="ftr" sz="quarter" idx="11"/>
          </p:nvPr>
        </p:nvSpPr>
        <p:spPr/>
        <p:txBody>
          <a:bodyPr/>
          <a:lstStyle>
            <a:lvl1pPr>
              <a:defRPr/>
            </a:lvl1pPr>
          </a:lstStyle>
          <a:p>
            <a:endParaRPr lang="en-GB" altLang="en-US"/>
          </a:p>
        </p:txBody>
      </p:sp>
      <p:sp>
        <p:nvSpPr>
          <p:cNvPr id="7" name="Slide Number Placeholder 6">
            <a:extLst>
              <a:ext uri="{FF2B5EF4-FFF2-40B4-BE49-F238E27FC236}">
                <a16:creationId xmlns:a16="http://schemas.microsoft.com/office/drawing/2014/main" id="{8C7F86A8-EB5A-6B02-7E27-673F9E2E0E7F}"/>
              </a:ext>
            </a:extLst>
          </p:cNvPr>
          <p:cNvSpPr>
            <a:spLocks noGrp="1"/>
          </p:cNvSpPr>
          <p:nvPr>
            <p:ph type="sldNum" sz="quarter" idx="12"/>
          </p:nvPr>
        </p:nvSpPr>
        <p:spPr/>
        <p:txBody>
          <a:bodyPr/>
          <a:lstStyle>
            <a:lvl1pPr>
              <a:defRPr/>
            </a:lvl1pPr>
          </a:lstStyle>
          <a:p>
            <a:fld id="{823000E9-16B4-42C9-AB7A-83290775897F}" type="slidenum">
              <a:rPr lang="en-GB" altLang="en-US"/>
              <a:pPr/>
              <a:t>‹#›</a:t>
            </a:fld>
            <a:endParaRPr lang="en-GB" altLang="en-US"/>
          </a:p>
        </p:txBody>
      </p:sp>
    </p:spTree>
    <p:extLst>
      <p:ext uri="{BB962C8B-B14F-4D97-AF65-F5344CB8AC3E}">
        <p14:creationId xmlns:p14="http://schemas.microsoft.com/office/powerpoint/2010/main" val="189619515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C39FE-A2DA-9946-65F2-6BF5A6CD6227}"/>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6FCA966-DC0F-3DC1-38E0-81ED5E95CA29}"/>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6B55266-9218-0918-A6A7-838DC661898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8E30594-812F-9796-910D-CCDD74AF7128}"/>
              </a:ext>
            </a:extLst>
          </p:cNvPr>
          <p:cNvSpPr>
            <a:spLocks noGrp="1"/>
          </p:cNvSpPr>
          <p:nvPr>
            <p:ph type="dt" sz="half" idx="10"/>
          </p:nvPr>
        </p:nvSpPr>
        <p:spPr/>
        <p:txBody>
          <a:bodyPr/>
          <a:lstStyle>
            <a:lvl1pPr>
              <a:defRPr/>
            </a:lvl1pPr>
          </a:lstStyle>
          <a:p>
            <a:endParaRPr lang="en-GB" altLang="en-US"/>
          </a:p>
        </p:txBody>
      </p:sp>
      <p:sp>
        <p:nvSpPr>
          <p:cNvPr id="6" name="Footer Placeholder 5">
            <a:extLst>
              <a:ext uri="{FF2B5EF4-FFF2-40B4-BE49-F238E27FC236}">
                <a16:creationId xmlns:a16="http://schemas.microsoft.com/office/drawing/2014/main" id="{4785C6F4-29DE-D641-0EF4-FEA8FD75BC92}"/>
              </a:ext>
            </a:extLst>
          </p:cNvPr>
          <p:cNvSpPr>
            <a:spLocks noGrp="1"/>
          </p:cNvSpPr>
          <p:nvPr>
            <p:ph type="ftr" sz="quarter" idx="11"/>
          </p:nvPr>
        </p:nvSpPr>
        <p:spPr/>
        <p:txBody>
          <a:bodyPr/>
          <a:lstStyle>
            <a:lvl1pPr>
              <a:defRPr/>
            </a:lvl1pPr>
          </a:lstStyle>
          <a:p>
            <a:endParaRPr lang="en-GB" altLang="en-US"/>
          </a:p>
        </p:txBody>
      </p:sp>
      <p:sp>
        <p:nvSpPr>
          <p:cNvPr id="7" name="Slide Number Placeholder 6">
            <a:extLst>
              <a:ext uri="{FF2B5EF4-FFF2-40B4-BE49-F238E27FC236}">
                <a16:creationId xmlns:a16="http://schemas.microsoft.com/office/drawing/2014/main" id="{770BB254-DA80-CA7A-682E-EA7688DCE80A}"/>
              </a:ext>
            </a:extLst>
          </p:cNvPr>
          <p:cNvSpPr>
            <a:spLocks noGrp="1"/>
          </p:cNvSpPr>
          <p:nvPr>
            <p:ph type="sldNum" sz="quarter" idx="12"/>
          </p:nvPr>
        </p:nvSpPr>
        <p:spPr/>
        <p:txBody>
          <a:bodyPr/>
          <a:lstStyle>
            <a:lvl1pPr>
              <a:defRPr/>
            </a:lvl1pPr>
          </a:lstStyle>
          <a:p>
            <a:fld id="{1B4C6B9D-3606-4E3F-B735-74C7948B297C}" type="slidenum">
              <a:rPr lang="en-GB" altLang="en-US"/>
              <a:pPr/>
              <a:t>‹#›</a:t>
            </a:fld>
            <a:endParaRPr lang="en-GB" altLang="en-US"/>
          </a:p>
        </p:txBody>
      </p:sp>
    </p:spTree>
    <p:extLst>
      <p:ext uri="{BB962C8B-B14F-4D97-AF65-F5344CB8AC3E}">
        <p14:creationId xmlns:p14="http://schemas.microsoft.com/office/powerpoint/2010/main" val="904370591"/>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BFA2D-E8EF-2067-E921-3073A07A7B6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18388A0-F559-B48E-9A50-3DEBF869973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15249AB-0208-362E-74AE-F54F4EF3EB1A}"/>
              </a:ext>
            </a:extLst>
          </p:cNvPr>
          <p:cNvSpPr>
            <a:spLocks noGrp="1"/>
          </p:cNvSpPr>
          <p:nvPr>
            <p:ph type="dt" sz="half" idx="10"/>
          </p:nvPr>
        </p:nvSpPr>
        <p:spPr/>
        <p:txBody>
          <a:bodyPr/>
          <a:lstStyle>
            <a:lvl1pPr>
              <a:defRPr/>
            </a:lvl1pPr>
          </a:lstStyle>
          <a:p>
            <a:endParaRPr lang="en-GB" altLang="en-US"/>
          </a:p>
        </p:txBody>
      </p:sp>
      <p:sp>
        <p:nvSpPr>
          <p:cNvPr id="5" name="Footer Placeholder 4">
            <a:extLst>
              <a:ext uri="{FF2B5EF4-FFF2-40B4-BE49-F238E27FC236}">
                <a16:creationId xmlns:a16="http://schemas.microsoft.com/office/drawing/2014/main" id="{B06CE1DF-564E-6A75-2F0F-A71CFEC75EA4}"/>
              </a:ext>
            </a:extLst>
          </p:cNvPr>
          <p:cNvSpPr>
            <a:spLocks noGrp="1"/>
          </p:cNvSpPr>
          <p:nvPr>
            <p:ph type="ftr" sz="quarter" idx="11"/>
          </p:nvPr>
        </p:nvSpPr>
        <p:spPr/>
        <p:txBody>
          <a:bodyPr/>
          <a:lstStyle>
            <a:lvl1pPr>
              <a:defRPr/>
            </a:lvl1pPr>
          </a:lstStyle>
          <a:p>
            <a:endParaRPr lang="en-GB" altLang="en-US"/>
          </a:p>
        </p:txBody>
      </p:sp>
      <p:sp>
        <p:nvSpPr>
          <p:cNvPr id="6" name="Slide Number Placeholder 5">
            <a:extLst>
              <a:ext uri="{FF2B5EF4-FFF2-40B4-BE49-F238E27FC236}">
                <a16:creationId xmlns:a16="http://schemas.microsoft.com/office/drawing/2014/main" id="{A42879C6-4021-453D-9B37-54C8821F71B7}"/>
              </a:ext>
            </a:extLst>
          </p:cNvPr>
          <p:cNvSpPr>
            <a:spLocks noGrp="1"/>
          </p:cNvSpPr>
          <p:nvPr>
            <p:ph type="sldNum" sz="quarter" idx="12"/>
          </p:nvPr>
        </p:nvSpPr>
        <p:spPr/>
        <p:txBody>
          <a:bodyPr/>
          <a:lstStyle>
            <a:lvl1pPr>
              <a:defRPr/>
            </a:lvl1pPr>
          </a:lstStyle>
          <a:p>
            <a:fld id="{7775CFC3-207B-4B0C-99C0-137CC1BED81D}" type="slidenum">
              <a:rPr lang="en-GB" altLang="en-US"/>
              <a:pPr/>
              <a:t>‹#›</a:t>
            </a:fld>
            <a:endParaRPr lang="en-GB" altLang="en-US"/>
          </a:p>
        </p:txBody>
      </p:sp>
    </p:spTree>
    <p:extLst>
      <p:ext uri="{BB962C8B-B14F-4D97-AF65-F5344CB8AC3E}">
        <p14:creationId xmlns:p14="http://schemas.microsoft.com/office/powerpoint/2010/main" val="3785209333"/>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13036CD-27D7-9D2C-92BD-E9002EF5F037}"/>
              </a:ext>
            </a:extLst>
          </p:cNvPr>
          <p:cNvSpPr>
            <a:spLocks noGrp="1"/>
          </p:cNvSpPr>
          <p:nvPr>
            <p:ph type="title" orient="vert"/>
          </p:nvPr>
        </p:nvSpPr>
        <p:spPr>
          <a:xfrm>
            <a:off x="6594475" y="685800"/>
            <a:ext cx="1771650" cy="5440363"/>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4017F82-DAB0-AA3E-0F22-2C5F6BDB5F12}"/>
              </a:ext>
            </a:extLst>
          </p:cNvPr>
          <p:cNvSpPr>
            <a:spLocks noGrp="1"/>
          </p:cNvSpPr>
          <p:nvPr>
            <p:ph type="body" orient="vert" idx="1"/>
          </p:nvPr>
        </p:nvSpPr>
        <p:spPr>
          <a:xfrm>
            <a:off x="1279525" y="685800"/>
            <a:ext cx="5162550" cy="544036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8622FF-1444-4DD9-5900-BBEA1F92490C}"/>
              </a:ext>
            </a:extLst>
          </p:cNvPr>
          <p:cNvSpPr>
            <a:spLocks noGrp="1"/>
          </p:cNvSpPr>
          <p:nvPr>
            <p:ph type="dt" sz="half" idx="10"/>
          </p:nvPr>
        </p:nvSpPr>
        <p:spPr/>
        <p:txBody>
          <a:bodyPr/>
          <a:lstStyle>
            <a:lvl1pPr>
              <a:defRPr/>
            </a:lvl1pPr>
          </a:lstStyle>
          <a:p>
            <a:endParaRPr lang="en-GB" altLang="en-US"/>
          </a:p>
        </p:txBody>
      </p:sp>
      <p:sp>
        <p:nvSpPr>
          <p:cNvPr id="5" name="Footer Placeholder 4">
            <a:extLst>
              <a:ext uri="{FF2B5EF4-FFF2-40B4-BE49-F238E27FC236}">
                <a16:creationId xmlns:a16="http://schemas.microsoft.com/office/drawing/2014/main" id="{9BFA2C84-566B-ED70-7311-C33178675704}"/>
              </a:ext>
            </a:extLst>
          </p:cNvPr>
          <p:cNvSpPr>
            <a:spLocks noGrp="1"/>
          </p:cNvSpPr>
          <p:nvPr>
            <p:ph type="ftr" sz="quarter" idx="11"/>
          </p:nvPr>
        </p:nvSpPr>
        <p:spPr/>
        <p:txBody>
          <a:bodyPr/>
          <a:lstStyle>
            <a:lvl1pPr>
              <a:defRPr/>
            </a:lvl1pPr>
          </a:lstStyle>
          <a:p>
            <a:endParaRPr lang="en-GB" altLang="en-US"/>
          </a:p>
        </p:txBody>
      </p:sp>
      <p:sp>
        <p:nvSpPr>
          <p:cNvPr id="6" name="Slide Number Placeholder 5">
            <a:extLst>
              <a:ext uri="{FF2B5EF4-FFF2-40B4-BE49-F238E27FC236}">
                <a16:creationId xmlns:a16="http://schemas.microsoft.com/office/drawing/2014/main" id="{9C7C5ECD-A3DD-BB08-D739-F8DEFDD12F17}"/>
              </a:ext>
            </a:extLst>
          </p:cNvPr>
          <p:cNvSpPr>
            <a:spLocks noGrp="1"/>
          </p:cNvSpPr>
          <p:nvPr>
            <p:ph type="sldNum" sz="quarter" idx="12"/>
          </p:nvPr>
        </p:nvSpPr>
        <p:spPr/>
        <p:txBody>
          <a:bodyPr/>
          <a:lstStyle>
            <a:lvl1pPr>
              <a:defRPr/>
            </a:lvl1pPr>
          </a:lstStyle>
          <a:p>
            <a:fld id="{33B26E71-D191-4A69-9BE2-19AB12C556FB}" type="slidenum">
              <a:rPr lang="en-GB" altLang="en-US"/>
              <a:pPr/>
              <a:t>‹#›</a:t>
            </a:fld>
            <a:endParaRPr lang="en-GB" altLang="en-US"/>
          </a:p>
        </p:txBody>
      </p:sp>
    </p:spTree>
    <p:extLst>
      <p:ext uri="{BB962C8B-B14F-4D97-AF65-F5344CB8AC3E}">
        <p14:creationId xmlns:p14="http://schemas.microsoft.com/office/powerpoint/2010/main" val="156084182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C0BA9626-5CA2-66C0-D700-D35B52F0EF88}"/>
              </a:ext>
            </a:extLst>
          </p:cNvPr>
          <p:cNvSpPr>
            <a:spLocks noGrp="1" noChangeArrowheads="1"/>
          </p:cNvSpPr>
          <p:nvPr>
            <p:ph type="title"/>
          </p:nvPr>
        </p:nvSpPr>
        <p:spPr bwMode="auto">
          <a:xfrm>
            <a:off x="1279525" y="685800"/>
            <a:ext cx="7086600" cy="73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8C14F514-CE45-790B-CF09-2A1739845407}"/>
              </a:ext>
            </a:extLst>
          </p:cNvPr>
          <p:cNvSpPr>
            <a:spLocks noGrp="1" noChangeArrowheads="1"/>
          </p:cNvSpPr>
          <p:nvPr>
            <p:ph type="body" idx="1"/>
          </p:nvPr>
        </p:nvSpPr>
        <p:spPr bwMode="auto">
          <a:xfrm>
            <a:off x="1279525" y="1600200"/>
            <a:ext cx="5257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31" name="Rectangle 7">
            <a:extLst>
              <a:ext uri="{FF2B5EF4-FFF2-40B4-BE49-F238E27FC236}">
                <a16:creationId xmlns:a16="http://schemas.microsoft.com/office/drawing/2014/main" id="{FDCF7D0E-7E53-0681-EA62-80E0445A4E76}"/>
              </a:ext>
            </a:extLst>
          </p:cNvPr>
          <p:cNvSpPr>
            <a:spLocks noGrp="1" noChangeArrowheads="1"/>
          </p:cNvSpPr>
          <p:nvPr>
            <p:ph type="dt" sz="half" idx="2"/>
          </p:nvPr>
        </p:nvSpPr>
        <p:spPr bwMode="auto">
          <a:xfrm>
            <a:off x="457200" y="6429375"/>
            <a:ext cx="2133600"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mn-lt"/>
              </a:defRPr>
            </a:lvl1pPr>
          </a:lstStyle>
          <a:p>
            <a:endParaRPr lang="en-GB" altLang="en-US"/>
          </a:p>
        </p:txBody>
      </p:sp>
      <p:sp>
        <p:nvSpPr>
          <p:cNvPr id="1032" name="Rectangle 8">
            <a:extLst>
              <a:ext uri="{FF2B5EF4-FFF2-40B4-BE49-F238E27FC236}">
                <a16:creationId xmlns:a16="http://schemas.microsoft.com/office/drawing/2014/main" id="{7D221F20-2BE4-2538-DFEB-265BB673F9C0}"/>
              </a:ext>
            </a:extLst>
          </p:cNvPr>
          <p:cNvSpPr>
            <a:spLocks noGrp="1" noChangeArrowheads="1"/>
          </p:cNvSpPr>
          <p:nvPr>
            <p:ph type="ftr" sz="quarter" idx="3"/>
          </p:nvPr>
        </p:nvSpPr>
        <p:spPr bwMode="auto">
          <a:xfrm>
            <a:off x="3124200" y="6429375"/>
            <a:ext cx="2895600"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200">
                <a:latin typeface="+mn-lt"/>
              </a:defRPr>
            </a:lvl1pPr>
          </a:lstStyle>
          <a:p>
            <a:endParaRPr lang="en-GB" altLang="en-US"/>
          </a:p>
        </p:txBody>
      </p:sp>
      <p:sp>
        <p:nvSpPr>
          <p:cNvPr id="1033" name="Rectangle 9">
            <a:extLst>
              <a:ext uri="{FF2B5EF4-FFF2-40B4-BE49-F238E27FC236}">
                <a16:creationId xmlns:a16="http://schemas.microsoft.com/office/drawing/2014/main" id="{A633C0F7-B5F3-9DFA-8C2B-4A4B31464273}"/>
              </a:ext>
            </a:extLst>
          </p:cNvPr>
          <p:cNvSpPr>
            <a:spLocks noGrp="1" noChangeArrowheads="1"/>
          </p:cNvSpPr>
          <p:nvPr>
            <p:ph type="sldNum" sz="quarter" idx="4"/>
          </p:nvPr>
        </p:nvSpPr>
        <p:spPr bwMode="auto">
          <a:xfrm>
            <a:off x="6553200" y="6429375"/>
            <a:ext cx="2133600"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mn-lt"/>
              </a:defRPr>
            </a:lvl1pPr>
          </a:lstStyle>
          <a:p>
            <a:fld id="{3330B203-EB70-4E76-A49D-C9F08239338C}"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rtl="0" fontAlgn="base">
        <a:spcBef>
          <a:spcPct val="0"/>
        </a:spcBef>
        <a:spcAft>
          <a:spcPct val="0"/>
        </a:spcAft>
        <a:defRPr sz="3600" kern="1200">
          <a:solidFill>
            <a:schemeClr val="tx2"/>
          </a:solidFill>
          <a:latin typeface="+mj-lt"/>
          <a:ea typeface="+mj-ea"/>
          <a:cs typeface="+mj-cs"/>
        </a:defRPr>
      </a:lvl1pPr>
      <a:lvl2pPr algn="l" rtl="0" fontAlgn="base">
        <a:spcBef>
          <a:spcPct val="0"/>
        </a:spcBef>
        <a:spcAft>
          <a:spcPct val="0"/>
        </a:spcAft>
        <a:defRPr sz="3600">
          <a:solidFill>
            <a:schemeClr val="tx2"/>
          </a:solidFill>
          <a:latin typeface="Century Gothic" panose="020B0502020202020204" pitchFamily="34" charset="0"/>
        </a:defRPr>
      </a:lvl2pPr>
      <a:lvl3pPr algn="l" rtl="0" fontAlgn="base">
        <a:spcBef>
          <a:spcPct val="0"/>
        </a:spcBef>
        <a:spcAft>
          <a:spcPct val="0"/>
        </a:spcAft>
        <a:defRPr sz="3600">
          <a:solidFill>
            <a:schemeClr val="tx2"/>
          </a:solidFill>
          <a:latin typeface="Century Gothic" panose="020B0502020202020204" pitchFamily="34" charset="0"/>
        </a:defRPr>
      </a:lvl3pPr>
      <a:lvl4pPr algn="l" rtl="0" fontAlgn="base">
        <a:spcBef>
          <a:spcPct val="0"/>
        </a:spcBef>
        <a:spcAft>
          <a:spcPct val="0"/>
        </a:spcAft>
        <a:defRPr sz="3600">
          <a:solidFill>
            <a:schemeClr val="tx2"/>
          </a:solidFill>
          <a:latin typeface="Century Gothic" panose="020B0502020202020204" pitchFamily="34" charset="0"/>
        </a:defRPr>
      </a:lvl4pPr>
      <a:lvl5pPr algn="l" rtl="0" fontAlgn="base">
        <a:spcBef>
          <a:spcPct val="0"/>
        </a:spcBef>
        <a:spcAft>
          <a:spcPct val="0"/>
        </a:spcAft>
        <a:defRPr sz="3600">
          <a:solidFill>
            <a:schemeClr val="tx2"/>
          </a:solidFill>
          <a:latin typeface="Century Gothic" panose="020B0502020202020204" pitchFamily="34" charset="0"/>
        </a:defRPr>
      </a:lvl5pPr>
      <a:lvl6pPr marL="457200" algn="l" rtl="0" fontAlgn="base">
        <a:spcBef>
          <a:spcPct val="0"/>
        </a:spcBef>
        <a:spcAft>
          <a:spcPct val="0"/>
        </a:spcAft>
        <a:defRPr sz="3600">
          <a:solidFill>
            <a:schemeClr val="tx2"/>
          </a:solidFill>
          <a:latin typeface="Century Gothic" panose="020B0502020202020204" pitchFamily="34" charset="0"/>
        </a:defRPr>
      </a:lvl6pPr>
      <a:lvl7pPr marL="914400" algn="l" rtl="0" fontAlgn="base">
        <a:spcBef>
          <a:spcPct val="0"/>
        </a:spcBef>
        <a:spcAft>
          <a:spcPct val="0"/>
        </a:spcAft>
        <a:defRPr sz="3600">
          <a:solidFill>
            <a:schemeClr val="tx2"/>
          </a:solidFill>
          <a:latin typeface="Century Gothic" panose="020B0502020202020204" pitchFamily="34" charset="0"/>
        </a:defRPr>
      </a:lvl7pPr>
      <a:lvl8pPr marL="1371600" algn="l" rtl="0" fontAlgn="base">
        <a:spcBef>
          <a:spcPct val="0"/>
        </a:spcBef>
        <a:spcAft>
          <a:spcPct val="0"/>
        </a:spcAft>
        <a:defRPr sz="3600">
          <a:solidFill>
            <a:schemeClr val="tx2"/>
          </a:solidFill>
          <a:latin typeface="Century Gothic" panose="020B0502020202020204" pitchFamily="34" charset="0"/>
        </a:defRPr>
      </a:lvl8pPr>
      <a:lvl9pPr marL="1828800" algn="l" rtl="0" fontAlgn="base">
        <a:spcBef>
          <a:spcPct val="0"/>
        </a:spcBef>
        <a:spcAft>
          <a:spcPct val="0"/>
        </a:spcAft>
        <a:defRPr sz="3600">
          <a:solidFill>
            <a:schemeClr val="tx2"/>
          </a:solidFill>
          <a:latin typeface="Century Gothic" panose="020B0502020202020204" pitchFamily="34" charset="0"/>
        </a:defRPr>
      </a:lvl9pPr>
    </p:titleStyle>
    <p:bodyStyle>
      <a:lvl1pPr marL="342900" indent="-342900" algn="l" rtl="0" fontAlgn="base">
        <a:spcBef>
          <a:spcPct val="20000"/>
        </a:spcBef>
        <a:spcAft>
          <a:spcPct val="0"/>
        </a:spcAft>
        <a:buChar char="•"/>
        <a:defRPr sz="2800" kern="1200">
          <a:solidFill>
            <a:schemeClr val="tx1"/>
          </a:solidFill>
          <a:latin typeface="+mn-lt"/>
          <a:ea typeface="+mn-ea"/>
          <a:cs typeface="+mn-cs"/>
        </a:defRPr>
      </a:lvl1pPr>
      <a:lvl2pPr marL="742950" indent="-285750" algn="l" rtl="0" fontAlgn="base">
        <a:spcBef>
          <a:spcPct val="20000"/>
        </a:spcBef>
        <a:spcAft>
          <a:spcPct val="0"/>
        </a:spcAft>
        <a:buChar char="–"/>
        <a:defRPr sz="2400" kern="1200">
          <a:solidFill>
            <a:schemeClr val="tx1"/>
          </a:solidFill>
          <a:latin typeface="+mn-lt"/>
          <a:ea typeface="+mn-ea"/>
          <a:cs typeface="+mn-cs"/>
        </a:defRPr>
      </a:lvl2pPr>
      <a:lvl3pPr marL="1143000" indent="-228600" algn="l" rtl="0" fontAlgn="base">
        <a:spcBef>
          <a:spcPct val="20000"/>
        </a:spcBef>
        <a:spcAft>
          <a:spcPct val="0"/>
        </a:spcAft>
        <a:buChar char="•"/>
        <a:defRPr sz="2000" kern="1200">
          <a:solidFill>
            <a:schemeClr val="tx1"/>
          </a:solidFill>
          <a:latin typeface="+mn-lt"/>
          <a:ea typeface="+mn-ea"/>
          <a:cs typeface="+mn-cs"/>
        </a:defRPr>
      </a:lvl3pPr>
      <a:lvl4pPr marL="1600200" indent="-228600" algn="l" rtl="0" fontAlgn="base">
        <a:spcBef>
          <a:spcPct val="20000"/>
        </a:spcBef>
        <a:spcAft>
          <a:spcPct val="0"/>
        </a:spcAft>
        <a:buChar char="–"/>
        <a:defRPr kern="1200">
          <a:solidFill>
            <a:schemeClr val="tx1"/>
          </a:solidFill>
          <a:latin typeface="+mn-lt"/>
          <a:ea typeface="+mn-ea"/>
          <a:cs typeface="+mn-cs"/>
        </a:defRPr>
      </a:lvl4pPr>
      <a:lvl5pPr marL="2057400" indent="-228600" algn="l" rtl="0" fontAlgn="base">
        <a:spcBef>
          <a:spcPct val="20000"/>
        </a:spcBef>
        <a:spcAft>
          <a:spcPct val="0"/>
        </a:spcAft>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Reading%20video.mp4"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www.arbookfind.co.uk/"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5E860A6C-024F-1428-CEC2-15F9EA4B30F7}"/>
              </a:ext>
            </a:extLst>
          </p:cNvPr>
          <p:cNvSpPr>
            <a:spLocks noGrp="1" noChangeArrowheads="1"/>
          </p:cNvSpPr>
          <p:nvPr>
            <p:ph type="ctrTitle"/>
          </p:nvPr>
        </p:nvSpPr>
        <p:spPr>
          <a:xfrm>
            <a:off x="1279525" y="1600200"/>
            <a:ext cx="7085013" cy="1757363"/>
          </a:xfrm>
        </p:spPr>
        <p:txBody>
          <a:bodyPr/>
          <a:lstStyle/>
          <a:p>
            <a:pPr algn="ctr"/>
            <a:r>
              <a:rPr lang="en-GB" altLang="en-US" dirty="0" smtClean="0">
                <a:solidFill>
                  <a:schemeClr val="accent2"/>
                </a:solidFill>
              </a:rPr>
              <a:t>Reading from Year 3:</a:t>
            </a:r>
            <a:br>
              <a:rPr lang="en-GB" altLang="en-US" dirty="0" smtClean="0">
                <a:solidFill>
                  <a:schemeClr val="accent2"/>
                </a:solidFill>
              </a:rPr>
            </a:br>
            <a:r>
              <a:rPr lang="en-GB" altLang="en-US" dirty="0" smtClean="0">
                <a:solidFill>
                  <a:schemeClr val="accent2"/>
                </a:solidFill>
              </a:rPr>
              <a:t>An Introduction to Accelerated Reader</a:t>
            </a:r>
            <a:br>
              <a:rPr lang="en-GB" altLang="en-US" dirty="0" smtClean="0">
                <a:solidFill>
                  <a:schemeClr val="accent2"/>
                </a:solidFill>
              </a:rPr>
            </a:br>
            <a:r>
              <a:rPr lang="en-GB" altLang="en-US" sz="1000" dirty="0" smtClean="0">
                <a:solidFill>
                  <a:schemeClr val="accent2"/>
                </a:solidFill>
                <a:hlinkClick r:id="rId3" action="ppaction://hlinkfile"/>
              </a:rPr>
              <a:t>Reading video.mp4</a:t>
            </a:r>
            <a:endParaRPr lang="en-GB" altLang="en-US" sz="1000" dirty="0">
              <a:solidFill>
                <a:schemeClr val="accent2"/>
              </a:solidFill>
            </a:endParaRPr>
          </a:p>
        </p:txBody>
      </p:sp>
      <p:pic>
        <p:nvPicPr>
          <p:cNvPr id="2052" name="Picture 4">
            <a:extLst>
              <a:ext uri="{FF2B5EF4-FFF2-40B4-BE49-F238E27FC236}">
                <a16:creationId xmlns:a16="http://schemas.microsoft.com/office/drawing/2014/main" id="{1698EB77-EA9C-95E6-37B4-AE234DF2E0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450" y="4221163"/>
            <a:ext cx="2016125" cy="195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EB93C8A7-FF43-0144-0E49-B5789E247F39}"/>
              </a:ext>
            </a:extLst>
          </p:cNvPr>
          <p:cNvSpPr>
            <a:spLocks noGrp="1" noChangeArrowheads="1"/>
          </p:cNvSpPr>
          <p:nvPr>
            <p:ph type="body" idx="1"/>
          </p:nvPr>
        </p:nvSpPr>
        <p:spPr>
          <a:xfrm>
            <a:off x="1279525" y="765175"/>
            <a:ext cx="5257800" cy="5360988"/>
          </a:xfrm>
        </p:spPr>
        <p:txBody>
          <a:bodyPr/>
          <a:lstStyle/>
          <a:p>
            <a:pPr marL="0" indent="0">
              <a:buNone/>
            </a:pPr>
            <a:r>
              <a:rPr lang="en-GB" altLang="en-US" sz="2600" dirty="0" smtClean="0"/>
              <a:t>From Reception to Year 2, your child has been learning to read using a phonics programme. The focus has been decoding what they read and beginning to develop fluency.</a:t>
            </a:r>
          </a:p>
          <a:p>
            <a:pPr marL="0" indent="0">
              <a:buNone/>
            </a:pPr>
            <a:endParaRPr lang="en-GB" altLang="en-US" sz="2600" dirty="0" smtClean="0"/>
          </a:p>
          <a:p>
            <a:pPr marL="0" indent="0">
              <a:buNone/>
            </a:pPr>
            <a:r>
              <a:rPr lang="en-GB" altLang="en-US" sz="2600" dirty="0" smtClean="0"/>
              <a:t>Now that your child is entering Key Stage 2, we use a reading program called Accelerated Reader, which enables us to test their comprehension.</a:t>
            </a:r>
            <a:endParaRPr lang="en-GB" altLang="en-US" sz="2600" dirty="0"/>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linds(horizontal)">
                                      <p:cBhvr>
                                        <p:cTn id="7" dur="5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195">
                                            <p:txEl>
                                              <p:pRg st="2" end="2"/>
                                            </p:txEl>
                                          </p:spTgt>
                                        </p:tgtEl>
                                        <p:attrNameLst>
                                          <p:attrName>style.visibility</p:attrName>
                                        </p:attrNameLst>
                                      </p:cBhvr>
                                      <p:to>
                                        <p:strVal val="visible"/>
                                      </p:to>
                                    </p:set>
                                    <p:animEffect transition="in" filter="blinds(horizontal)">
                                      <p:cBhvr>
                                        <p:cTn id="12" dur="500"/>
                                        <p:tgtEl>
                                          <p:spTgt spid="81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EB93C8A7-FF43-0144-0E49-B5789E247F39}"/>
              </a:ext>
            </a:extLst>
          </p:cNvPr>
          <p:cNvSpPr>
            <a:spLocks noGrp="1" noChangeArrowheads="1"/>
          </p:cNvSpPr>
          <p:nvPr>
            <p:ph type="body" idx="1"/>
          </p:nvPr>
        </p:nvSpPr>
        <p:spPr>
          <a:xfrm>
            <a:off x="1279525" y="765175"/>
            <a:ext cx="5257800" cy="5360988"/>
          </a:xfrm>
        </p:spPr>
        <p:txBody>
          <a:bodyPr/>
          <a:lstStyle/>
          <a:p>
            <a:pPr marL="0" indent="0">
              <a:buNone/>
            </a:pPr>
            <a:r>
              <a:rPr lang="en-GB" altLang="en-US" sz="2600" dirty="0" smtClean="0"/>
              <a:t>Accelerated Reader (AR) is a computer program that helps teachers manage and monitor children’s independent reading practice. Your child picks a book at his/her own level and reads it at his/her own pace. When finished, your child takes a short quiz on the computer. Passing the quiz is an indication that your child has understood what has been read.</a:t>
            </a:r>
            <a:endParaRPr lang="en-GB" altLang="en-US" sz="2600" dirty="0"/>
          </a:p>
        </p:txBody>
      </p:sp>
    </p:spTree>
    <p:extLst>
      <p:ext uri="{BB962C8B-B14F-4D97-AF65-F5344CB8AC3E}">
        <p14:creationId xmlns:p14="http://schemas.microsoft.com/office/powerpoint/2010/main" val="3054301769"/>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linds(horizontal)">
                                      <p:cBhvr>
                                        <p:cTn id="7" dur="500"/>
                                        <p:tgtEl>
                                          <p:spTgt spid="819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EB93C8A7-FF43-0144-0E49-B5789E247F39}"/>
              </a:ext>
            </a:extLst>
          </p:cNvPr>
          <p:cNvSpPr>
            <a:spLocks noGrp="1" noChangeArrowheads="1"/>
          </p:cNvSpPr>
          <p:nvPr>
            <p:ph type="body" idx="1"/>
          </p:nvPr>
        </p:nvSpPr>
        <p:spPr>
          <a:xfrm>
            <a:off x="1279525" y="765175"/>
            <a:ext cx="5257800" cy="5360988"/>
          </a:xfrm>
        </p:spPr>
        <p:txBody>
          <a:bodyPr/>
          <a:lstStyle/>
          <a:p>
            <a:pPr marL="0" indent="0">
              <a:buNone/>
            </a:pPr>
            <a:r>
              <a:rPr lang="en-GB" altLang="en-US" sz="2600" dirty="0" smtClean="0"/>
              <a:t>Why we like it:</a:t>
            </a:r>
          </a:p>
          <a:p>
            <a:r>
              <a:rPr lang="en-GB" altLang="en-US" sz="2600" dirty="0" smtClean="0"/>
              <a:t>It </a:t>
            </a:r>
            <a:r>
              <a:rPr lang="en-GB" altLang="en-US" sz="2600" dirty="0"/>
              <a:t>enables </a:t>
            </a:r>
            <a:r>
              <a:rPr lang="en-GB" altLang="en-US" sz="2600" dirty="0" smtClean="0"/>
              <a:t>us </a:t>
            </a:r>
            <a:r>
              <a:rPr lang="en-GB" altLang="en-US" sz="2600" dirty="0"/>
              <a:t>to test children’s comprehension.</a:t>
            </a:r>
          </a:p>
          <a:p>
            <a:r>
              <a:rPr lang="en-GB" altLang="en-US" sz="2600" dirty="0"/>
              <a:t>Computer </a:t>
            </a:r>
            <a:r>
              <a:rPr lang="en-GB" altLang="en-US" sz="2600" dirty="0" smtClean="0"/>
              <a:t>based, making </a:t>
            </a:r>
            <a:r>
              <a:rPr lang="en-GB" altLang="en-US" sz="2600" dirty="0"/>
              <a:t>it manageable.</a:t>
            </a:r>
          </a:p>
          <a:p>
            <a:r>
              <a:rPr lang="en-GB" altLang="en-US" sz="2600" dirty="0"/>
              <a:t>Children get instant feedback on their achievements.</a:t>
            </a:r>
          </a:p>
          <a:p>
            <a:r>
              <a:rPr lang="en-GB" altLang="en-US" sz="2600" dirty="0"/>
              <a:t>Teachers are able to keep track of children’s progress.</a:t>
            </a:r>
          </a:p>
          <a:p>
            <a:r>
              <a:rPr lang="en-GB" altLang="en-US" sz="2600" dirty="0"/>
              <a:t>Good diagnostic tools.</a:t>
            </a:r>
          </a:p>
        </p:txBody>
      </p:sp>
    </p:spTree>
    <p:extLst>
      <p:ext uri="{BB962C8B-B14F-4D97-AF65-F5344CB8AC3E}">
        <p14:creationId xmlns:p14="http://schemas.microsoft.com/office/powerpoint/2010/main" val="3450938342"/>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animEffect transition="in" filter="blinds(horizontal)">
                                      <p:cBhvr>
                                        <p:cTn id="7" dur="500"/>
                                        <p:tgtEl>
                                          <p:spTgt spid="819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195">
                                            <p:txEl>
                                              <p:pRg st="0" end="0"/>
                                            </p:txEl>
                                          </p:spTgt>
                                        </p:tgtEl>
                                        <p:attrNameLst>
                                          <p:attrName>style.visibility</p:attrName>
                                        </p:attrNameLst>
                                      </p:cBhvr>
                                      <p:to>
                                        <p:strVal val="visible"/>
                                      </p:to>
                                    </p:set>
                                    <p:animEffect transition="in" filter="blinds(horizontal)">
                                      <p:cBhvr>
                                        <p:cTn id="12" dur="500"/>
                                        <p:tgtEl>
                                          <p:spTgt spid="8195">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animEffect transition="in" filter="blinds(horizontal)">
                                      <p:cBhvr>
                                        <p:cTn id="15" dur="500"/>
                                        <p:tgtEl>
                                          <p:spTgt spid="8195">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8195">
                                            <p:txEl>
                                              <p:pRg st="3" end="3"/>
                                            </p:txEl>
                                          </p:spTgt>
                                        </p:tgtEl>
                                        <p:attrNameLst>
                                          <p:attrName>style.visibility</p:attrName>
                                        </p:attrNameLst>
                                      </p:cBhvr>
                                      <p:to>
                                        <p:strVal val="visible"/>
                                      </p:to>
                                    </p:set>
                                    <p:animEffect transition="in" filter="blinds(horizontal)">
                                      <p:cBhvr>
                                        <p:cTn id="18" dur="500"/>
                                        <p:tgtEl>
                                          <p:spTgt spid="8195">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8195">
                                            <p:txEl>
                                              <p:pRg st="4" end="4"/>
                                            </p:txEl>
                                          </p:spTgt>
                                        </p:tgtEl>
                                        <p:attrNameLst>
                                          <p:attrName>style.visibility</p:attrName>
                                        </p:attrNameLst>
                                      </p:cBhvr>
                                      <p:to>
                                        <p:strVal val="visible"/>
                                      </p:to>
                                    </p:set>
                                    <p:animEffect transition="in" filter="blinds(horizontal)">
                                      <p:cBhvr>
                                        <p:cTn id="21" dur="500"/>
                                        <p:tgtEl>
                                          <p:spTgt spid="8195">
                                            <p:txEl>
                                              <p:pRg st="4" end="4"/>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8195">
                                            <p:txEl>
                                              <p:pRg st="5" end="5"/>
                                            </p:txEl>
                                          </p:spTgt>
                                        </p:tgtEl>
                                        <p:attrNameLst>
                                          <p:attrName>style.visibility</p:attrName>
                                        </p:attrNameLst>
                                      </p:cBhvr>
                                      <p:to>
                                        <p:strVal val="visible"/>
                                      </p:to>
                                    </p:set>
                                    <p:animEffect transition="in" filter="blinds(horizontal)">
                                      <p:cBhvr>
                                        <p:cTn id="24" dur="500"/>
                                        <p:tgtEl>
                                          <p:spTgt spid="81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14941B2D-3E5A-A273-A752-0E3826E196B6}"/>
              </a:ext>
            </a:extLst>
          </p:cNvPr>
          <p:cNvSpPr>
            <a:spLocks noGrp="1" noChangeArrowheads="1"/>
          </p:cNvSpPr>
          <p:nvPr>
            <p:ph type="title"/>
          </p:nvPr>
        </p:nvSpPr>
        <p:spPr/>
        <p:txBody>
          <a:bodyPr/>
          <a:lstStyle/>
          <a:p>
            <a:r>
              <a:rPr lang="en-GB" altLang="en-US" dirty="0"/>
              <a:t>How does it work?</a:t>
            </a:r>
          </a:p>
        </p:txBody>
      </p:sp>
      <p:sp>
        <p:nvSpPr>
          <p:cNvPr id="9221" name="Text Box 5">
            <a:extLst>
              <a:ext uri="{FF2B5EF4-FFF2-40B4-BE49-F238E27FC236}">
                <a16:creationId xmlns:a16="http://schemas.microsoft.com/office/drawing/2014/main" id="{B63427C7-F8A3-EEA2-0648-29C82ABB5834}"/>
              </a:ext>
            </a:extLst>
          </p:cNvPr>
          <p:cNvSpPr txBox="1">
            <a:spLocks noChangeArrowheads="1"/>
          </p:cNvSpPr>
          <p:nvPr/>
        </p:nvSpPr>
        <p:spPr bwMode="auto">
          <a:xfrm>
            <a:off x="1279525" y="1268760"/>
            <a:ext cx="5543550" cy="5093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600" dirty="0">
                <a:latin typeface="+mn-lt"/>
              </a:rPr>
              <a:t>Children </a:t>
            </a:r>
            <a:r>
              <a:rPr lang="en-GB" altLang="en-US" sz="2600" dirty="0" smtClean="0">
                <a:latin typeface="+mn-lt"/>
              </a:rPr>
              <a:t>take </a:t>
            </a:r>
            <a:r>
              <a:rPr lang="en-GB" altLang="en-US" sz="2600" dirty="0">
                <a:latin typeface="+mn-lt"/>
              </a:rPr>
              <a:t>a Star Reading test at the beginning of the school year and at regular </a:t>
            </a:r>
            <a:r>
              <a:rPr lang="en-GB" altLang="en-US" sz="2600" dirty="0" smtClean="0">
                <a:latin typeface="+mn-lt"/>
              </a:rPr>
              <a:t>periods throughout the year, </a:t>
            </a:r>
            <a:r>
              <a:rPr lang="en-GB" altLang="en-US" sz="2600" dirty="0">
                <a:latin typeface="+mn-lt"/>
              </a:rPr>
              <a:t>to ascertain progress</a:t>
            </a:r>
            <a:r>
              <a:rPr lang="en-GB" altLang="en-US" sz="2600" dirty="0" smtClean="0">
                <a:latin typeface="+mn-lt"/>
              </a:rPr>
              <a:t>.</a:t>
            </a:r>
          </a:p>
          <a:p>
            <a:pPr>
              <a:spcBef>
                <a:spcPct val="50000"/>
              </a:spcBef>
            </a:pPr>
            <a:r>
              <a:rPr lang="en-GB" altLang="en-US" sz="2600" dirty="0" smtClean="0">
                <a:latin typeface="+mn-lt"/>
              </a:rPr>
              <a:t>It is a computer based reading assessment program that uses computer-adaptive technology. Questions continually adjust to your child’s responses. If the child’s response is correct, the difficulty level is increased. </a:t>
            </a:r>
            <a:endParaRPr lang="en-GB" altLang="en-US" sz="2600" dirty="0">
              <a:latin typeface="+mn-lt"/>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1476ECC2-59AE-56A0-2AF7-883CC2CF01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0"/>
            <a:ext cx="4537075" cy="385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9" name="Text Box 5">
            <a:extLst>
              <a:ext uri="{FF2B5EF4-FFF2-40B4-BE49-F238E27FC236}">
                <a16:creationId xmlns:a16="http://schemas.microsoft.com/office/drawing/2014/main" id="{3261ED3A-66C6-F226-B1B6-6F27ADBD759B}"/>
              </a:ext>
            </a:extLst>
          </p:cNvPr>
          <p:cNvSpPr txBox="1">
            <a:spLocks noChangeArrowheads="1"/>
          </p:cNvSpPr>
          <p:nvPr/>
        </p:nvSpPr>
        <p:spPr bwMode="auto">
          <a:xfrm>
            <a:off x="1187624" y="3565525"/>
            <a:ext cx="5616401"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sz="2600" dirty="0" smtClean="0">
                <a:latin typeface="+mn-lt"/>
              </a:rPr>
              <a:t>If the child cannot answer a question or answers incorrectly, the difficulty level is reduced.</a:t>
            </a:r>
          </a:p>
          <a:p>
            <a:pPr>
              <a:spcBef>
                <a:spcPct val="50000"/>
              </a:spcBef>
            </a:pPr>
            <a:r>
              <a:rPr lang="en-GB" altLang="en-US" sz="2600" dirty="0" smtClean="0">
                <a:latin typeface="+mn-lt"/>
              </a:rPr>
              <a:t>The result is a ZPD, or Zone of Proximal Development, which is a book level range for the child.</a:t>
            </a:r>
            <a:endParaRPr lang="en-GB" altLang="en-US" sz="2600" dirty="0" smtClean="0">
              <a:latin typeface="+mn-lt"/>
            </a:endParaRPr>
          </a:p>
          <a:p>
            <a:pPr>
              <a:spcBef>
                <a:spcPct val="50000"/>
              </a:spcBef>
            </a:pPr>
            <a:endParaRPr lang="en-GB" altLang="en-US" sz="2600" dirty="0">
              <a:latin typeface="+mn-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269">
                                            <p:txEl>
                                              <p:pRg st="0" end="0"/>
                                            </p:txEl>
                                          </p:spTgt>
                                        </p:tgtEl>
                                        <p:attrNameLst>
                                          <p:attrName>style.visibility</p:attrName>
                                        </p:attrNameLst>
                                      </p:cBhvr>
                                      <p:to>
                                        <p:strVal val="visible"/>
                                      </p:to>
                                    </p:set>
                                    <p:animEffect transition="in" filter="blinds(horizontal)">
                                      <p:cBhvr>
                                        <p:cTn id="7" dur="500"/>
                                        <p:tgtEl>
                                          <p:spTgt spid="1126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269">
                                            <p:txEl>
                                              <p:pRg st="1" end="1"/>
                                            </p:txEl>
                                          </p:spTgt>
                                        </p:tgtEl>
                                        <p:attrNameLst>
                                          <p:attrName>style.visibility</p:attrName>
                                        </p:attrNameLst>
                                      </p:cBhvr>
                                      <p:to>
                                        <p:strVal val="visible"/>
                                      </p:to>
                                    </p:set>
                                    <p:animEffect transition="in" filter="blinds(horizontal)">
                                      <p:cBhvr>
                                        <p:cTn id="12" dur="500"/>
                                        <p:tgtEl>
                                          <p:spTgt spid="1126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4">
            <a:extLst>
              <a:ext uri="{FF2B5EF4-FFF2-40B4-BE49-F238E27FC236}">
                <a16:creationId xmlns:a16="http://schemas.microsoft.com/office/drawing/2014/main" id="{65A0DF09-4B7B-125A-5BC4-6374B7C3615A}"/>
              </a:ext>
            </a:extLst>
          </p:cNvPr>
          <p:cNvSpPr txBox="1">
            <a:spLocks noChangeArrowheads="1"/>
          </p:cNvSpPr>
          <p:nvPr/>
        </p:nvSpPr>
        <p:spPr bwMode="auto">
          <a:xfrm>
            <a:off x="1042988" y="908050"/>
            <a:ext cx="7417444" cy="5293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sz="2600" dirty="0" smtClean="0">
                <a:latin typeface="+mj-lt"/>
              </a:rPr>
              <a:t>How do I know what level of book my child is reading?</a:t>
            </a:r>
          </a:p>
          <a:p>
            <a:pPr>
              <a:spcBef>
                <a:spcPct val="50000"/>
              </a:spcBef>
            </a:pPr>
            <a:r>
              <a:rPr lang="en-GB" altLang="en-US" sz="2600" dirty="0" smtClean="0">
                <a:latin typeface="+mj-lt"/>
              </a:rPr>
              <a:t>Book Levels are reported using the ATOS</a:t>
            </a:r>
            <a:r>
              <a:rPr lang="en-GB" altLang="en-US" baseline="52000" dirty="0" smtClean="0">
                <a:latin typeface="+mj-lt"/>
              </a:rPr>
              <a:t>TM</a:t>
            </a:r>
            <a:r>
              <a:rPr lang="en-GB" altLang="en-US" baseline="30000" dirty="0" smtClean="0">
                <a:latin typeface="+mj-lt"/>
              </a:rPr>
              <a:t> </a:t>
            </a:r>
            <a:r>
              <a:rPr lang="en-GB" altLang="en-US" dirty="0" smtClean="0">
                <a:latin typeface="+mj-lt"/>
              </a:rPr>
              <a:t> </a:t>
            </a:r>
            <a:r>
              <a:rPr lang="en-GB" altLang="en-US" sz="2600" dirty="0" smtClean="0">
                <a:latin typeface="+mj-lt"/>
              </a:rPr>
              <a:t>readability formula and represent the difficulty of the text. The levels range from 0.2-13.5. Books are chosen based on the ZPD range recommended for each                  pupil by Star Reading. The ZPD is the        range of books that will challenge a        child without causing frustration or               loss of motivation.                          </a:t>
            </a:r>
            <a:endParaRPr lang="en-GB" altLang="en-US" sz="2600" cap="small" baseline="30000" dirty="0" smtClean="0">
              <a:latin typeface="+mj-lt"/>
            </a:endParaRPr>
          </a:p>
          <a:p>
            <a:pPr>
              <a:spcBef>
                <a:spcPct val="50000"/>
              </a:spcBef>
            </a:pPr>
            <a:endParaRPr lang="en-GB" altLang="en-US" sz="2600" dirty="0">
              <a:latin typeface="+mj-lt"/>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4">
            <a:extLst>
              <a:ext uri="{FF2B5EF4-FFF2-40B4-BE49-F238E27FC236}">
                <a16:creationId xmlns:a16="http://schemas.microsoft.com/office/drawing/2014/main" id="{65A0DF09-4B7B-125A-5BC4-6374B7C3615A}"/>
              </a:ext>
            </a:extLst>
          </p:cNvPr>
          <p:cNvSpPr txBox="1">
            <a:spLocks noChangeArrowheads="1"/>
          </p:cNvSpPr>
          <p:nvPr/>
        </p:nvSpPr>
        <p:spPr bwMode="auto">
          <a:xfrm>
            <a:off x="1042988" y="908050"/>
            <a:ext cx="7417444"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sz="2600" dirty="0" smtClean="0">
                <a:latin typeface="+mj-lt"/>
              </a:rPr>
              <a:t>What do the colours mean?</a:t>
            </a:r>
          </a:p>
          <a:p>
            <a:pPr>
              <a:spcBef>
                <a:spcPct val="50000"/>
              </a:spcBef>
            </a:pPr>
            <a:r>
              <a:rPr lang="en-GB" altLang="en-US" sz="2600" dirty="0" smtClean="0">
                <a:latin typeface="+mj-lt"/>
              </a:rPr>
              <a:t>The colours are what we assign books within the ZPD ranges. The colours are unique to </a:t>
            </a:r>
            <a:r>
              <a:rPr lang="en-GB" altLang="en-US" sz="2600" dirty="0" err="1" smtClean="0">
                <a:latin typeface="+mj-lt"/>
              </a:rPr>
              <a:t>Buckden</a:t>
            </a:r>
            <a:r>
              <a:rPr lang="en-GB" altLang="en-US" sz="2600" dirty="0" smtClean="0">
                <a:latin typeface="+mj-lt"/>
              </a:rPr>
              <a:t> Primary school and make it easier for children to choose books from a book shelf within their ZPD as they can easily see the level on the spine.</a:t>
            </a:r>
          </a:p>
          <a:p>
            <a:pPr>
              <a:spcBef>
                <a:spcPct val="50000"/>
              </a:spcBef>
            </a:pPr>
            <a:endParaRPr lang="en-GB" altLang="en-US" sz="2600" dirty="0">
              <a:latin typeface="+mj-lt"/>
            </a:endParaRPr>
          </a:p>
        </p:txBody>
      </p:sp>
    </p:spTree>
    <p:extLst>
      <p:ext uri="{BB962C8B-B14F-4D97-AF65-F5344CB8AC3E}">
        <p14:creationId xmlns:p14="http://schemas.microsoft.com/office/powerpoint/2010/main" val="3810920133"/>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4">
            <a:extLst>
              <a:ext uri="{FF2B5EF4-FFF2-40B4-BE49-F238E27FC236}">
                <a16:creationId xmlns:a16="http://schemas.microsoft.com/office/drawing/2014/main" id="{65A0DF09-4B7B-125A-5BC4-6374B7C3615A}"/>
              </a:ext>
            </a:extLst>
          </p:cNvPr>
          <p:cNvSpPr txBox="1">
            <a:spLocks noChangeArrowheads="1"/>
          </p:cNvSpPr>
          <p:nvPr/>
        </p:nvSpPr>
        <p:spPr bwMode="auto">
          <a:xfrm>
            <a:off x="1042988" y="908050"/>
            <a:ext cx="7417444" cy="329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sz="2600" dirty="0" smtClean="0">
                <a:latin typeface="+mj-lt"/>
              </a:rPr>
              <a:t>What are points?</a:t>
            </a:r>
          </a:p>
          <a:p>
            <a:pPr>
              <a:spcBef>
                <a:spcPct val="50000"/>
              </a:spcBef>
            </a:pPr>
            <a:r>
              <a:rPr lang="en-GB" altLang="en-US" sz="2600" dirty="0" smtClean="0">
                <a:latin typeface="+mj-lt"/>
              </a:rPr>
              <a:t>Every book that has an AR Reading Practice Quiz is given a points value. AR points are based on the length of the book (number of words). Pupils earn a percentage of points according to how well they pass the quiz.</a:t>
            </a:r>
          </a:p>
          <a:p>
            <a:pPr>
              <a:spcBef>
                <a:spcPct val="50000"/>
              </a:spcBef>
            </a:pPr>
            <a:endParaRPr lang="en-GB" altLang="en-US" sz="2600" dirty="0">
              <a:latin typeface="+mj-lt"/>
            </a:endParaRPr>
          </a:p>
        </p:txBody>
      </p:sp>
    </p:spTree>
    <p:extLst>
      <p:ext uri="{BB962C8B-B14F-4D97-AF65-F5344CB8AC3E}">
        <p14:creationId xmlns:p14="http://schemas.microsoft.com/office/powerpoint/2010/main" val="3627383241"/>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4">
            <a:extLst>
              <a:ext uri="{FF2B5EF4-FFF2-40B4-BE49-F238E27FC236}">
                <a16:creationId xmlns:a16="http://schemas.microsoft.com/office/drawing/2014/main" id="{65A0DF09-4B7B-125A-5BC4-6374B7C3615A}"/>
              </a:ext>
            </a:extLst>
          </p:cNvPr>
          <p:cNvSpPr txBox="1">
            <a:spLocks noChangeArrowheads="1"/>
          </p:cNvSpPr>
          <p:nvPr/>
        </p:nvSpPr>
        <p:spPr bwMode="auto">
          <a:xfrm>
            <a:off x="1042988" y="908050"/>
            <a:ext cx="7417444"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sz="2600" dirty="0" smtClean="0">
                <a:latin typeface="+mj-lt"/>
              </a:rPr>
              <a:t>How can I find out if a book my child is reading at home has an AR Reading Practice Quiz?</a:t>
            </a:r>
          </a:p>
          <a:p>
            <a:pPr>
              <a:spcBef>
                <a:spcPct val="50000"/>
              </a:spcBef>
            </a:pPr>
            <a:r>
              <a:rPr lang="en-GB" altLang="en-US" sz="2600" dirty="0" smtClean="0">
                <a:latin typeface="+mj-lt"/>
              </a:rPr>
              <a:t>Visit AR </a:t>
            </a:r>
            <a:r>
              <a:rPr lang="en-GB" altLang="en-US" sz="2600" dirty="0" err="1" smtClean="0">
                <a:latin typeface="+mj-lt"/>
              </a:rPr>
              <a:t>BookFinder</a:t>
            </a:r>
            <a:r>
              <a:rPr lang="en-GB" altLang="en-US" sz="2600" dirty="0" smtClean="0">
                <a:latin typeface="+mj-lt"/>
              </a:rPr>
              <a:t> at: </a:t>
            </a:r>
          </a:p>
          <a:p>
            <a:pPr>
              <a:spcBef>
                <a:spcPct val="50000"/>
              </a:spcBef>
            </a:pPr>
            <a:r>
              <a:rPr lang="en-GB" altLang="en-US" sz="2600" dirty="0" smtClean="0">
                <a:latin typeface="+mj-lt"/>
                <a:hlinkClick r:id="rId2"/>
              </a:rPr>
              <a:t>www.arbookfind.co.uk</a:t>
            </a:r>
            <a:r>
              <a:rPr lang="en-GB" altLang="en-US" sz="2600" dirty="0" smtClean="0">
                <a:latin typeface="+mj-lt"/>
              </a:rPr>
              <a:t> to conduct a search of all available books with AR quizzes.</a:t>
            </a:r>
            <a:endParaRPr lang="en-GB" altLang="en-US" sz="2600" dirty="0">
              <a:latin typeface="+mj-lt"/>
            </a:endParaRPr>
          </a:p>
        </p:txBody>
      </p:sp>
    </p:spTree>
    <p:extLst>
      <p:ext uri="{BB962C8B-B14F-4D97-AF65-F5344CB8AC3E}">
        <p14:creationId xmlns:p14="http://schemas.microsoft.com/office/powerpoint/2010/main" val="275424977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4">
            <a:extLst>
              <a:ext uri="{FF2B5EF4-FFF2-40B4-BE49-F238E27FC236}">
                <a16:creationId xmlns:a16="http://schemas.microsoft.com/office/drawing/2014/main" id="{65A0DF09-4B7B-125A-5BC4-6374B7C3615A}"/>
              </a:ext>
            </a:extLst>
          </p:cNvPr>
          <p:cNvSpPr txBox="1">
            <a:spLocks noChangeArrowheads="1"/>
          </p:cNvSpPr>
          <p:nvPr/>
        </p:nvSpPr>
        <p:spPr bwMode="auto">
          <a:xfrm>
            <a:off x="1042988" y="908050"/>
            <a:ext cx="7417444" cy="3893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GB" altLang="en-US" sz="2600" dirty="0" smtClean="0">
                <a:latin typeface="+mj-lt"/>
              </a:rPr>
              <a:t>What if the book my child is reading at home does not have a quiz?</a:t>
            </a:r>
          </a:p>
          <a:p>
            <a:pPr>
              <a:spcBef>
                <a:spcPct val="50000"/>
              </a:spcBef>
            </a:pPr>
            <a:r>
              <a:rPr lang="en-GB" altLang="en-US" sz="2600" dirty="0" smtClean="0">
                <a:latin typeface="+mj-lt"/>
              </a:rPr>
              <a:t>If you and your child are completing Boom Reader, that is fine. Their teacher will know that reading is happening at home. Please be sure to read with your child each week. Even the strongest readers benefit             from reading with an adult each             week.</a:t>
            </a:r>
            <a:endParaRPr lang="en-GB" altLang="en-US" sz="2600" dirty="0">
              <a:latin typeface="+mj-lt"/>
            </a:endParaRPr>
          </a:p>
        </p:txBody>
      </p:sp>
    </p:spTree>
    <p:extLst>
      <p:ext uri="{BB962C8B-B14F-4D97-AF65-F5344CB8AC3E}">
        <p14:creationId xmlns:p14="http://schemas.microsoft.com/office/powerpoint/2010/main" val="1182721905"/>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DEA5F9CC-0D9C-B1BE-DE6D-E660F58633D8}"/>
              </a:ext>
            </a:extLst>
          </p:cNvPr>
          <p:cNvSpPr>
            <a:spLocks noGrp="1" noChangeArrowheads="1"/>
          </p:cNvSpPr>
          <p:nvPr>
            <p:ph type="title"/>
          </p:nvPr>
        </p:nvSpPr>
        <p:spPr/>
        <p:txBody>
          <a:bodyPr/>
          <a:lstStyle/>
          <a:p>
            <a:r>
              <a:rPr lang="en-GB" altLang="en-US" sz="3200"/>
              <a:t>What happens once my child has read a book?</a:t>
            </a:r>
          </a:p>
        </p:txBody>
      </p:sp>
      <p:sp>
        <p:nvSpPr>
          <p:cNvPr id="14339" name="Rectangle 3">
            <a:extLst>
              <a:ext uri="{FF2B5EF4-FFF2-40B4-BE49-F238E27FC236}">
                <a16:creationId xmlns:a16="http://schemas.microsoft.com/office/drawing/2014/main" id="{81E2BC6F-6CA7-AD3F-1660-7AE5D7602747}"/>
              </a:ext>
            </a:extLst>
          </p:cNvPr>
          <p:cNvSpPr>
            <a:spLocks noGrp="1" noChangeArrowheads="1"/>
          </p:cNvSpPr>
          <p:nvPr>
            <p:ph type="body" idx="1"/>
          </p:nvPr>
        </p:nvSpPr>
        <p:spPr/>
        <p:txBody>
          <a:bodyPr/>
          <a:lstStyle/>
          <a:p>
            <a:r>
              <a:rPr lang="en-GB" altLang="en-US" sz="2400"/>
              <a:t>They go on to the computer to take an online quiz.</a:t>
            </a:r>
          </a:p>
          <a:p>
            <a:r>
              <a:rPr lang="en-GB" altLang="en-US" sz="2400"/>
              <a:t>They will be asked 5, 10 or 20 multiple choice questions depending on the level of book.</a:t>
            </a:r>
          </a:p>
          <a:p>
            <a:r>
              <a:rPr lang="en-GB" altLang="en-US" sz="2400"/>
              <a:t>They get instant feedback on how many they got correct and they get told the answers to any questions they got wrong.</a:t>
            </a:r>
          </a:p>
          <a:p>
            <a:endParaRPr lang="en-GB"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blinds(horizontal)">
                                      <p:cBhvr>
                                        <p:cTn id="7" dur="500"/>
                                        <p:tgtEl>
                                          <p:spTgt spid="14339">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4339">
                                            <p:txEl>
                                              <p:pRg st="1" end="1"/>
                                            </p:txEl>
                                          </p:spTgt>
                                        </p:tgtEl>
                                        <p:attrNameLst>
                                          <p:attrName>style.visibility</p:attrName>
                                        </p:attrNameLst>
                                      </p:cBhvr>
                                      <p:to>
                                        <p:strVal val="visible"/>
                                      </p:to>
                                    </p:set>
                                    <p:animEffect transition="in" filter="blinds(horizontal)">
                                      <p:cBhvr>
                                        <p:cTn id="10" dur="500"/>
                                        <p:tgtEl>
                                          <p:spTgt spid="14339">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4339">
                                            <p:txEl>
                                              <p:pRg st="2" end="2"/>
                                            </p:txEl>
                                          </p:spTgt>
                                        </p:tgtEl>
                                        <p:attrNameLst>
                                          <p:attrName>style.visibility</p:attrName>
                                        </p:attrNameLst>
                                      </p:cBhvr>
                                      <p:to>
                                        <p:strVal val="visible"/>
                                      </p:to>
                                    </p:set>
                                    <p:animEffect transition="in" filter="blinds(horizontal)">
                                      <p:cBhvr>
                                        <p:cTn id="13" dur="500"/>
                                        <p:tgtEl>
                                          <p:spTgt spid="143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1752D4F0-5C5E-79C4-6F84-DD11183CFE19}"/>
              </a:ext>
            </a:extLst>
          </p:cNvPr>
          <p:cNvSpPr>
            <a:spLocks noGrp="1" noChangeArrowheads="1"/>
          </p:cNvSpPr>
          <p:nvPr>
            <p:ph type="title"/>
          </p:nvPr>
        </p:nvSpPr>
        <p:spPr>
          <a:xfrm>
            <a:off x="971550" y="685800"/>
            <a:ext cx="7777163" cy="731838"/>
          </a:xfrm>
        </p:spPr>
        <p:txBody>
          <a:bodyPr/>
          <a:lstStyle/>
          <a:p>
            <a:r>
              <a:rPr lang="en-GB" altLang="en-US" sz="3200"/>
              <a:t>What happens to all this information?</a:t>
            </a:r>
          </a:p>
        </p:txBody>
      </p:sp>
      <p:sp>
        <p:nvSpPr>
          <p:cNvPr id="15363" name="Rectangle 3">
            <a:extLst>
              <a:ext uri="{FF2B5EF4-FFF2-40B4-BE49-F238E27FC236}">
                <a16:creationId xmlns:a16="http://schemas.microsoft.com/office/drawing/2014/main" id="{15B57CE3-FA4E-8AE8-5FC0-5B59B8EEE600}"/>
              </a:ext>
            </a:extLst>
          </p:cNvPr>
          <p:cNvSpPr>
            <a:spLocks noGrp="1" noChangeArrowheads="1"/>
          </p:cNvSpPr>
          <p:nvPr>
            <p:ph type="body" idx="1"/>
          </p:nvPr>
        </p:nvSpPr>
        <p:spPr/>
        <p:txBody>
          <a:bodyPr/>
          <a:lstStyle/>
          <a:p>
            <a:r>
              <a:rPr lang="en-GB" altLang="en-US" sz="3200"/>
              <a:t>It is stored and is instantly accessible to your class teacher and some other members of staff involved in running this program.</a:t>
            </a:r>
          </a:p>
          <a:p>
            <a:endParaRPr lang="en-GB" altLang="en-US" sz="320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19BAD194-7205-29F6-F764-7FB1F9EF1896}"/>
              </a:ext>
            </a:extLst>
          </p:cNvPr>
          <p:cNvSpPr>
            <a:spLocks noGrp="1" noChangeArrowheads="1"/>
          </p:cNvSpPr>
          <p:nvPr>
            <p:ph type="title"/>
          </p:nvPr>
        </p:nvSpPr>
        <p:spPr/>
        <p:txBody>
          <a:bodyPr/>
          <a:lstStyle/>
          <a:p>
            <a:r>
              <a:rPr lang="en-GB" altLang="en-US" sz="3200"/>
              <a:t>What do you use the information for?</a:t>
            </a:r>
          </a:p>
        </p:txBody>
      </p:sp>
      <p:sp>
        <p:nvSpPr>
          <p:cNvPr id="16387" name="Rectangle 3">
            <a:extLst>
              <a:ext uri="{FF2B5EF4-FFF2-40B4-BE49-F238E27FC236}">
                <a16:creationId xmlns:a16="http://schemas.microsoft.com/office/drawing/2014/main" id="{6D46CD43-6F25-BDB2-C750-ECCF484A6AEC}"/>
              </a:ext>
            </a:extLst>
          </p:cNvPr>
          <p:cNvSpPr>
            <a:spLocks noGrp="1" noChangeArrowheads="1"/>
          </p:cNvSpPr>
          <p:nvPr>
            <p:ph type="body" idx="1"/>
          </p:nvPr>
        </p:nvSpPr>
        <p:spPr/>
        <p:txBody>
          <a:bodyPr/>
          <a:lstStyle/>
          <a:p>
            <a:r>
              <a:rPr lang="en-GB" altLang="en-US"/>
              <a:t>The teacher can use this information to flag up any children that are not achieving an 85% pass rate and make enquiries to why?</a:t>
            </a:r>
          </a:p>
          <a:p>
            <a:r>
              <a:rPr lang="en-GB" altLang="en-US"/>
              <a:t>Also those exceeding that consistently over a period can be given a higher level to choose from</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blinds(horizontal)">
                                      <p:cBhvr>
                                        <p:cTn id="7" dur="500"/>
                                        <p:tgtEl>
                                          <p:spTgt spid="1638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6387">
                                            <p:txEl>
                                              <p:pRg st="1" end="1"/>
                                            </p:txEl>
                                          </p:spTgt>
                                        </p:tgtEl>
                                        <p:attrNameLst>
                                          <p:attrName>style.visibility</p:attrName>
                                        </p:attrNameLst>
                                      </p:cBhvr>
                                      <p:to>
                                        <p:strVal val="visible"/>
                                      </p:to>
                                    </p:set>
                                    <p:animEffect transition="in" filter="blinds(horizontal)">
                                      <p:cBhvr>
                                        <p:cTn id="10" dur="500"/>
                                        <p:tgtEl>
                                          <p:spTgt spid="163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Text Box 4">
            <a:extLst>
              <a:ext uri="{FF2B5EF4-FFF2-40B4-BE49-F238E27FC236}">
                <a16:creationId xmlns:a16="http://schemas.microsoft.com/office/drawing/2014/main" id="{D99584CA-E196-5E90-1601-18F6460BE872}"/>
              </a:ext>
            </a:extLst>
          </p:cNvPr>
          <p:cNvSpPr txBox="1">
            <a:spLocks noChangeArrowheads="1"/>
          </p:cNvSpPr>
          <p:nvPr/>
        </p:nvSpPr>
        <p:spPr bwMode="auto">
          <a:xfrm>
            <a:off x="1476375" y="836613"/>
            <a:ext cx="4751388" cy="5093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600" dirty="0">
                <a:latin typeface="+mn-lt"/>
              </a:rPr>
              <a:t>We are aware that this program will not suit every child and we are working at different ways to reward children for their achievements in reading</a:t>
            </a:r>
            <a:r>
              <a:rPr lang="en-GB" altLang="en-US" sz="2600" dirty="0" smtClean="0">
                <a:latin typeface="+mn-lt"/>
              </a:rPr>
              <a:t>.</a:t>
            </a:r>
          </a:p>
          <a:p>
            <a:pPr>
              <a:spcBef>
                <a:spcPct val="50000"/>
              </a:spcBef>
            </a:pPr>
            <a:r>
              <a:rPr lang="en-GB" altLang="en-US" sz="2600" dirty="0" smtClean="0">
                <a:latin typeface="+mn-lt"/>
              </a:rPr>
              <a:t>We hope that with our new library, the children at our school will develop their reading even further and will continue to gain a real pleasure from reading.</a:t>
            </a:r>
            <a:endParaRPr lang="en-GB" altLang="en-US" sz="2600" dirty="0">
              <a:latin typeface="+mn-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blinds(horizontal)">
                                      <p:cBhvr>
                                        <p:cTn id="7" dur="500"/>
                                        <p:tgtEl>
                                          <p:spTgt spid="174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412">
                                            <p:txEl>
                                              <p:pRg st="1" end="1"/>
                                            </p:txEl>
                                          </p:spTgt>
                                        </p:tgtEl>
                                        <p:attrNameLst>
                                          <p:attrName>style.visibility</p:attrName>
                                        </p:attrNameLst>
                                      </p:cBhvr>
                                      <p:to>
                                        <p:strVal val="visible"/>
                                      </p:to>
                                    </p:set>
                                    <p:animEffect transition="in" filter="blinds(horizontal)">
                                      <p:cBhvr>
                                        <p:cTn id="12" dur="500"/>
                                        <p:tgtEl>
                                          <p:spTgt spid="174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chool books design template">
  <a:themeElements>
    <a:clrScheme name="School books design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chool books design template">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chool books design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chool books design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chool books design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chool books design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chool books design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chool books design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chool books design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chool books design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chool books design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chool books design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chool books design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chool books design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School books design template</Template>
  <TotalTime>691</TotalTime>
  <Words>756</Words>
  <Application>Microsoft Office PowerPoint</Application>
  <PresentationFormat>On-screen Show (4:3)</PresentationFormat>
  <Paragraphs>39</Paragraphs>
  <Slides>15</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Century Gothic</vt:lpstr>
      <vt:lpstr>School books design template</vt:lpstr>
      <vt:lpstr>Reading from Year 3: An Introduction to Accelerated Reader Reading video.mp4</vt:lpstr>
      <vt:lpstr>PowerPoint Presentation</vt:lpstr>
      <vt:lpstr>PowerPoint Presentation</vt:lpstr>
      <vt:lpstr>PowerPoint Presentation</vt:lpstr>
      <vt:lpstr>How does it work?</vt:lpstr>
      <vt:lpstr>PowerPoint Presentation</vt:lpstr>
      <vt:lpstr>PowerPoint Presentation</vt:lpstr>
      <vt:lpstr>PowerPoint Presentation</vt:lpstr>
      <vt:lpstr>PowerPoint Presentation</vt:lpstr>
      <vt:lpstr>PowerPoint Presentation</vt:lpstr>
      <vt:lpstr>PowerPoint Presentation</vt:lpstr>
      <vt:lpstr>What happens once my child has read a book?</vt:lpstr>
      <vt:lpstr>What happens to all this information?</vt:lpstr>
      <vt:lpstr>What do you use the information for?</vt:lpstr>
      <vt:lpstr>PowerPoint Presentation</vt:lpstr>
    </vt:vector>
  </TitlesOfParts>
  <Manager/>
  <Company>CCC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do we use  Accelerated Reader  at Buckden?</dc:title>
  <dc:subject/>
  <dc:creator>Education ICT Service</dc:creator>
  <cp:keywords/>
  <dc:description/>
  <cp:lastModifiedBy>Denise Heal</cp:lastModifiedBy>
  <cp:revision>13</cp:revision>
  <dcterms:created xsi:type="dcterms:W3CDTF">2009-02-03T21:33:36Z</dcterms:created>
  <dcterms:modified xsi:type="dcterms:W3CDTF">2022-10-26T14:45:04Z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TC011594401033</vt:lpwstr>
  </property>
</Properties>
</file>