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68" r:id="rId2"/>
    <p:sldId id="281" r:id="rId3"/>
    <p:sldId id="280" r:id="rId4"/>
    <p:sldId id="282" r:id="rId5"/>
    <p:sldId id="283" r:id="rId6"/>
    <p:sldId id="284" r:id="rId7"/>
    <p:sldId id="285" r:id="rId8"/>
    <p:sldId id="286" r:id="rId9"/>
    <p:sldId id="287" r:id="rId10"/>
    <p:sldId id="288" r:id="rId11"/>
    <p:sldId id="289" r:id="rId12"/>
    <p:sldId id="290" r:id="rId13"/>
    <p:sldId id="291" r:id="rId14"/>
    <p:sldId id="292" r:id="rId15"/>
    <p:sldId id="293" r:id="rId16"/>
    <p:sldId id="294" r:id="rId17"/>
    <p:sldId id="295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Bennett, Riley (Student)" initials="BR(" lastIdx="1" clrIdx="0">
    <p:extLst>
      <p:ext uri="{19B8F6BF-5375-455C-9EA6-DF929625EA0E}">
        <p15:presenceInfo xmlns:p15="http://schemas.microsoft.com/office/powerpoint/2012/main" userId="S::b7023203@hallam.shu.ac.uk::5e2a8c66-bf2f-479f-b1f3-c807e85441d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B4793"/>
    <a:srgbClr val="FF8EC6"/>
    <a:srgbClr val="B380FF"/>
    <a:srgbClr val="1392BC"/>
    <a:srgbClr val="A1CB47"/>
    <a:srgbClr val="653C8E"/>
    <a:srgbClr val="7BBABF"/>
    <a:srgbClr val="C3C3C3"/>
    <a:srgbClr val="A7BB39"/>
    <a:srgbClr val="FFB44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188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555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87" d="100"/>
          <a:sy n="87" d="100"/>
        </p:scale>
        <p:origin x="38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13/03/2024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resources/literacy/literacy-phonics/letters-and-sounds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literacy/literacy-phonics/letters-and-sounds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8275320" y="6085809"/>
            <a:ext cx="868680" cy="6409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3"/>
            <a:extLst>
              <a:ext uri="{FF2B5EF4-FFF2-40B4-BE49-F238E27FC236}">
                <a16:creationId xmlns:a16="http://schemas.microsoft.com/office/drawing/2014/main" id="{F12BCF38-A5E3-4006-97A3-824C0E7BD10A}"/>
              </a:ext>
            </a:extLst>
          </p:cNvPr>
          <p:cNvSpPr/>
          <p:nvPr userDrawn="1"/>
        </p:nvSpPr>
        <p:spPr>
          <a:xfrm>
            <a:off x="7703442" y="131276"/>
            <a:ext cx="1132739" cy="7831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>
            <a:hlinkClick r:id="rId4"/>
            <a:extLst>
              <a:ext uri="{FF2B5EF4-FFF2-40B4-BE49-F238E27FC236}">
                <a16:creationId xmlns:a16="http://schemas.microsoft.com/office/drawing/2014/main" id="{AF2D9194-2221-407C-9E91-3421D3871A43}"/>
              </a:ext>
            </a:extLst>
          </p:cNvPr>
          <p:cNvSpPr/>
          <p:nvPr userDrawn="1"/>
        </p:nvSpPr>
        <p:spPr>
          <a:xfrm>
            <a:off x="5323890" y="3064597"/>
            <a:ext cx="1104070" cy="7559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2.tiff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8.tif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1.tiff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9905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30547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b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036" t="-172174" r="-5518" b="-43692"/>
          <a:stretch/>
        </p:blipFill>
        <p:spPr>
          <a:xfrm rot="19099135">
            <a:off x="6134406" y="-725893"/>
            <a:ext cx="2372883" cy="3327049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802800" y="3971432"/>
            <a:ext cx="28077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23127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p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d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99242" y="874979"/>
            <a:ext cx="1118795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0FA60B10-6A4D-4628-9A31-83F3F0EA9195}"/>
              </a:ext>
            </a:extLst>
          </p:cNvPr>
          <p:cNvSpPr/>
          <p:nvPr/>
        </p:nvSpPr>
        <p:spPr>
          <a:xfrm>
            <a:off x="3794411" y="4175975"/>
            <a:ext cx="317079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0439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m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6344" y="732786"/>
            <a:ext cx="1221840" cy="127506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3425295" y="4175975"/>
            <a:ext cx="3873947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0720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h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m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75" t="-43911" r="57885" b="-1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3450463" y="4083546"/>
            <a:ext cx="390668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108564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qu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b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089839" y="884844"/>
            <a:ext cx="1420477" cy="100320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571999" y="4175975"/>
            <a:ext cx="305359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2010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st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49" t="-109202" r="-6776" b="-3867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320459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196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81796" y="731795"/>
            <a:ext cx="1326742" cy="1258782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102217" y="4175975"/>
            <a:ext cx="3197025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1074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dr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k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9444" y="874979"/>
            <a:ext cx="1018390" cy="1110547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429387" y="4175975"/>
            <a:ext cx="308714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61379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t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777" t="-129656" r="-7588" b="-8066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262834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17681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l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091" t="-4782" r="-53944" b="-6196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152549" y="4083546"/>
            <a:ext cx="262834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88368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tr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f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209933" y="512296"/>
            <a:ext cx="1178599" cy="1591340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429387" y="4175975"/>
            <a:ext cx="2650921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99639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474553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/>
              <a:t>ph</a:t>
            </a:r>
            <a:r>
              <a:rPr lang="en-GB" sz="19900" b="1" dirty="0">
                <a:solidFill>
                  <a:srgbClr val="CB4793"/>
                </a:solidFill>
              </a:rPr>
              <a:t>o</a:t>
            </a:r>
            <a:r>
              <a:rPr lang="en-GB" sz="19900" b="1" dirty="0"/>
              <a:t>n</a:t>
            </a:r>
            <a:r>
              <a:rPr lang="en-GB" sz="199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0091" t="-52828" r="-8875" b="-26265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4488109" y="4083546"/>
            <a:ext cx="3221373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5587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gl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n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4198" y="770829"/>
            <a:ext cx="1194334" cy="127200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129971" y="4175975"/>
            <a:ext cx="3277508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10088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732855"/>
            <a:ext cx="91439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600" b="1" dirty="0"/>
              <a:t>expl</a:t>
            </a:r>
            <a:r>
              <a:rPr lang="en-GB" sz="16600" b="1" dirty="0">
                <a:solidFill>
                  <a:srgbClr val="CB4793"/>
                </a:solidFill>
              </a:rPr>
              <a:t>o</a:t>
            </a:r>
            <a:r>
              <a:rPr lang="en-GB" sz="16600" b="1" dirty="0"/>
              <a:t>d</a:t>
            </a:r>
            <a:r>
              <a:rPr lang="en-GB" sz="166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7039" t="-7394" r="-27664" b="-6612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318620" y="4083546"/>
            <a:ext cx="2692866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923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2002340"/>
            <a:ext cx="914399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0" b="1" dirty="0"/>
              <a:t>envel</a:t>
            </a:r>
            <a:r>
              <a:rPr lang="en-GB" sz="14000" b="1" dirty="0">
                <a:solidFill>
                  <a:srgbClr val="CB4793"/>
                </a:solidFill>
              </a:rPr>
              <a:t>o</a:t>
            </a:r>
            <a:r>
              <a:rPr lang="en-GB" sz="14000" b="1" dirty="0"/>
              <a:t>p</a:t>
            </a:r>
            <a:r>
              <a:rPr lang="en-GB" sz="14000" b="1" dirty="0">
                <a:solidFill>
                  <a:srgbClr val="CB4793"/>
                </a:solidFill>
              </a:rPr>
              <a:t>e</a:t>
            </a: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7030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7030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B9C90C5A-3891-4B39-9A49-33819FAB34A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937" t="-119522" r="-5785" b="-57203"/>
          <a:stretch/>
        </p:blipFill>
        <p:spPr>
          <a:xfrm>
            <a:off x="6956500" y="16828"/>
            <a:ext cx="1704113" cy="2641507"/>
          </a:xfrm>
          <a:prstGeom prst="rect">
            <a:avLst/>
          </a:prstGeom>
        </p:spPr>
      </p:pic>
      <p:sp>
        <p:nvSpPr>
          <p:cNvPr id="2" name="Arrow: Curved Up 1">
            <a:extLst>
              <a:ext uri="{FF2B5EF4-FFF2-40B4-BE49-F238E27FC236}">
                <a16:creationId xmlns:a16="http://schemas.microsoft.com/office/drawing/2014/main" id="{F92792F1-75A1-4881-8841-CEE4982EFC82}"/>
              </a:ext>
            </a:extLst>
          </p:cNvPr>
          <p:cNvSpPr/>
          <p:nvPr/>
        </p:nvSpPr>
        <p:spPr>
          <a:xfrm>
            <a:off x="5610067" y="3889610"/>
            <a:ext cx="2233639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541819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Grey">
            <a:extLst>
              <a:ext uri="{FF2B5EF4-FFF2-40B4-BE49-F238E27FC236}">
                <a16:creationId xmlns:a16="http://schemas.microsoft.com/office/drawing/2014/main" id="{DC9EFD51-9921-44CC-91F4-A7A4350A5845}"/>
              </a:ext>
            </a:extLst>
          </p:cNvPr>
          <p:cNvSpPr/>
          <p:nvPr/>
        </p:nvSpPr>
        <p:spPr>
          <a:xfrm>
            <a:off x="518015" y="5307804"/>
            <a:ext cx="8107969" cy="1037900"/>
          </a:xfrm>
          <a:custGeom>
            <a:avLst/>
            <a:gdLst>
              <a:gd name="connsiteX0" fmla="*/ 0 w 8220075"/>
              <a:gd name="connsiteY0" fmla="*/ 0 h 1052251"/>
              <a:gd name="connsiteX1" fmla="*/ 8220075 w 8220075"/>
              <a:gd name="connsiteY1" fmla="*/ 0 h 1052251"/>
              <a:gd name="connsiteX2" fmla="*/ 8220075 w 8220075"/>
              <a:gd name="connsiteY2" fmla="*/ 894427 h 1052251"/>
              <a:gd name="connsiteX3" fmla="*/ 8062251 w 8220075"/>
              <a:gd name="connsiteY3" fmla="*/ 1052251 h 1052251"/>
              <a:gd name="connsiteX4" fmla="*/ 157824 w 8220075"/>
              <a:gd name="connsiteY4" fmla="*/ 1052251 h 1052251"/>
              <a:gd name="connsiteX5" fmla="*/ 0 w 8220075"/>
              <a:gd name="connsiteY5" fmla="*/ 894427 h 1052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220075" h="1052251">
                <a:moveTo>
                  <a:pt x="0" y="0"/>
                </a:moveTo>
                <a:lnTo>
                  <a:pt x="8220075" y="0"/>
                </a:lnTo>
                <a:lnTo>
                  <a:pt x="8220075" y="894427"/>
                </a:lnTo>
                <a:cubicBezTo>
                  <a:pt x="8220075" y="981591"/>
                  <a:pt x="8149415" y="1052251"/>
                  <a:pt x="8062251" y="1052251"/>
                </a:cubicBezTo>
                <a:lnTo>
                  <a:pt x="157824" y="1052251"/>
                </a:lnTo>
                <a:cubicBezTo>
                  <a:pt x="70660" y="1052251"/>
                  <a:pt x="0" y="981591"/>
                  <a:pt x="0" y="894427"/>
                </a:cubicBez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3" name="SOUND">
            <a:extLst>
              <a:ext uri="{FF2B5EF4-FFF2-40B4-BE49-F238E27FC236}">
                <a16:creationId xmlns:a16="http://schemas.microsoft.com/office/drawing/2014/main" id="{76E0CC05-0773-4E3C-89CA-856B64E2C8E9}"/>
              </a:ext>
            </a:extLst>
          </p:cNvPr>
          <p:cNvSpPr txBox="1"/>
          <p:nvPr/>
        </p:nvSpPr>
        <p:spPr>
          <a:xfrm>
            <a:off x="0" y="1518969"/>
            <a:ext cx="9143999" cy="31547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9900" b="1" dirty="0" err="1"/>
              <a:t>kr</a:t>
            </a:r>
            <a:r>
              <a:rPr lang="en-GB" sz="19900" b="1" dirty="0" err="1">
                <a:solidFill>
                  <a:srgbClr val="CB4793"/>
                </a:solidFill>
              </a:rPr>
              <a:t>o</a:t>
            </a:r>
            <a:r>
              <a:rPr lang="en-GB" sz="19900" b="1" dirty="0" err="1"/>
              <a:t>t</a:t>
            </a:r>
            <a:r>
              <a:rPr lang="en-GB" sz="19900" b="1" dirty="0" err="1">
                <a:solidFill>
                  <a:srgbClr val="CB4793"/>
                </a:solidFill>
              </a:rPr>
              <a:t>e</a:t>
            </a:r>
            <a:endParaRPr lang="en-GB" sz="19900" b="1" dirty="0">
              <a:solidFill>
                <a:srgbClr val="CB4793"/>
              </a:solidFill>
            </a:endParaRPr>
          </a:p>
        </p:txBody>
      </p:sp>
      <p:sp>
        <p:nvSpPr>
          <p:cNvPr id="16" name="START TIMER X">
            <a:extLst>
              <a:ext uri="{FF2B5EF4-FFF2-40B4-BE49-F238E27FC236}">
                <a16:creationId xmlns:a16="http://schemas.microsoft.com/office/drawing/2014/main" id="{1C2E4734-77CA-410C-91EE-F46F21880609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Start Timer</a:t>
            </a:r>
          </a:p>
        </p:txBody>
      </p:sp>
      <p:sp>
        <p:nvSpPr>
          <p:cNvPr id="22" name="SHOW ANSWER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337B183A-2AED-4668-82F2-3C9AE4342F3A}"/>
              </a:ext>
            </a:extLst>
          </p:cNvPr>
          <p:cNvSpPr/>
          <p:nvPr/>
        </p:nvSpPr>
        <p:spPr>
          <a:xfrm>
            <a:off x="6780892" y="5580224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Next</a:t>
            </a:r>
          </a:p>
        </p:txBody>
      </p:sp>
      <p:sp>
        <p:nvSpPr>
          <p:cNvPr id="27" name="SHOW ANSWER">
            <a:extLst>
              <a:ext uri="{FF2B5EF4-FFF2-40B4-BE49-F238E27FC236}">
                <a16:creationId xmlns:a16="http://schemas.microsoft.com/office/drawing/2014/main" id="{602B8D0B-9832-4C42-B14D-08F32EDF817B}"/>
              </a:ext>
            </a:extLst>
          </p:cNvPr>
          <p:cNvSpPr/>
          <p:nvPr/>
        </p:nvSpPr>
        <p:spPr>
          <a:xfrm>
            <a:off x="6780892" y="5572487"/>
            <a:ext cx="1607640" cy="553718"/>
          </a:xfrm>
          <a:prstGeom prst="roundRect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Answer</a:t>
            </a:r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051CF089-4A22-4748-9AB1-647C091CE849}"/>
              </a:ext>
            </a:extLst>
          </p:cNvPr>
          <p:cNvSpPr/>
          <p:nvPr/>
        </p:nvSpPr>
        <p:spPr>
          <a:xfrm rot="10800000">
            <a:off x="6965208" y="0"/>
            <a:ext cx="1704112" cy="2641507"/>
          </a:xfrm>
          <a:custGeom>
            <a:avLst/>
            <a:gdLst>
              <a:gd name="connsiteX0" fmla="*/ 284024 w 1704112"/>
              <a:gd name="connsiteY0" fmla="*/ 0 h 2641507"/>
              <a:gd name="connsiteX1" fmla="*/ 1420088 w 1704112"/>
              <a:gd name="connsiteY1" fmla="*/ 0 h 2641507"/>
              <a:gd name="connsiteX2" fmla="*/ 1704112 w 1704112"/>
              <a:gd name="connsiteY2" fmla="*/ 284024 h 2641507"/>
              <a:gd name="connsiteX3" fmla="*/ 1704112 w 1704112"/>
              <a:gd name="connsiteY3" fmla="*/ 2641507 h 2641507"/>
              <a:gd name="connsiteX4" fmla="*/ 0 w 1704112"/>
              <a:gd name="connsiteY4" fmla="*/ 2641507 h 2641507"/>
              <a:gd name="connsiteX5" fmla="*/ 0 w 1704112"/>
              <a:gd name="connsiteY5" fmla="*/ 284024 h 2641507"/>
              <a:gd name="connsiteX6" fmla="*/ 284024 w 1704112"/>
              <a:gd name="connsiteY6" fmla="*/ 0 h 264150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04112" h="2641507">
                <a:moveTo>
                  <a:pt x="284024" y="0"/>
                </a:moveTo>
                <a:lnTo>
                  <a:pt x="1420088" y="0"/>
                </a:lnTo>
                <a:cubicBezTo>
                  <a:pt x="1576950" y="0"/>
                  <a:pt x="1704112" y="127162"/>
                  <a:pt x="1704112" y="284024"/>
                </a:cubicBezTo>
                <a:lnTo>
                  <a:pt x="1704112" y="2641507"/>
                </a:lnTo>
                <a:lnTo>
                  <a:pt x="0" y="2641507"/>
                </a:lnTo>
                <a:lnTo>
                  <a:pt x="0" y="284024"/>
                </a:lnTo>
                <a:cubicBezTo>
                  <a:pt x="0" y="127162"/>
                  <a:pt x="127162" y="0"/>
                  <a:pt x="284024" y="0"/>
                </a:cubicBezTo>
                <a:close/>
              </a:path>
            </a:pathLst>
          </a:cu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GB"/>
          </a:p>
        </p:txBody>
      </p:sp>
      <p:sp>
        <p:nvSpPr>
          <p:cNvPr id="23" name="Explosion: 14 Points 22">
            <a:extLst>
              <a:ext uri="{FF2B5EF4-FFF2-40B4-BE49-F238E27FC236}">
                <a16:creationId xmlns:a16="http://schemas.microsoft.com/office/drawing/2014/main" id="{2ED1E2D1-68F2-4B36-92B3-3B2A0A0A0B67}"/>
              </a:ext>
            </a:extLst>
          </p:cNvPr>
          <p:cNvSpPr/>
          <p:nvPr/>
        </p:nvSpPr>
        <p:spPr>
          <a:xfrm rot="18900000">
            <a:off x="6916150" y="292849"/>
            <a:ext cx="1871070" cy="2055806"/>
          </a:xfrm>
          <a:prstGeom prst="irregularSeal2">
            <a:avLst/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11BE38D1-C51E-4F84-9747-4D34B492A7E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48722" y="731795"/>
            <a:ext cx="1141285" cy="1253731"/>
          </a:xfrm>
          <a:prstGeom prst="rect">
            <a:avLst/>
          </a:prstGeom>
        </p:spPr>
      </p:pic>
      <p:sp>
        <p:nvSpPr>
          <p:cNvPr id="5" name="Timer Box">
            <a:extLst>
              <a:ext uri="{FF2B5EF4-FFF2-40B4-BE49-F238E27FC236}">
                <a16:creationId xmlns:a16="http://schemas.microsoft.com/office/drawing/2014/main" id="{4BBF0B9D-EEBF-4AB2-A6F2-188588C75147}"/>
              </a:ext>
            </a:extLst>
          </p:cNvPr>
          <p:cNvSpPr/>
          <p:nvPr/>
        </p:nvSpPr>
        <p:spPr>
          <a:xfrm>
            <a:off x="2826324" y="5476856"/>
            <a:ext cx="3637001" cy="679508"/>
          </a:xfrm>
          <a:prstGeom prst="roundRect">
            <a:avLst>
              <a:gd name="adj" fmla="val 3395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ime Left">
            <a:extLst>
              <a:ext uri="{FF2B5EF4-FFF2-40B4-BE49-F238E27FC236}">
                <a16:creationId xmlns:a16="http://schemas.microsoft.com/office/drawing/2014/main" id="{6237F5A2-0916-41BC-9BD4-3ADE671832C3}"/>
              </a:ext>
            </a:extLst>
          </p:cNvPr>
          <p:cNvSpPr/>
          <p:nvPr/>
        </p:nvSpPr>
        <p:spPr>
          <a:xfrm>
            <a:off x="2922975" y="5631758"/>
            <a:ext cx="3448071" cy="394282"/>
          </a:xfrm>
          <a:prstGeom prst="roundRect">
            <a:avLst>
              <a:gd name="adj" fmla="val 28723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Clock">
            <a:extLst>
              <a:ext uri="{FF2B5EF4-FFF2-40B4-BE49-F238E27FC236}">
                <a16:creationId xmlns:a16="http://schemas.microsoft.com/office/drawing/2014/main" id="{1D9DEE5E-94EB-4ABC-8013-E768A4B5558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5909" y="5097253"/>
            <a:ext cx="692097" cy="1076595"/>
          </a:xfrm>
          <a:prstGeom prst="rect">
            <a:avLst/>
          </a:prstGeom>
        </p:spPr>
      </p:pic>
      <p:grpSp>
        <p:nvGrpSpPr>
          <p:cNvPr id="21" name="Clock Hand">
            <a:extLst>
              <a:ext uri="{FF2B5EF4-FFF2-40B4-BE49-F238E27FC236}">
                <a16:creationId xmlns:a16="http://schemas.microsoft.com/office/drawing/2014/main" id="{36E46EE3-1031-4BC6-B7AA-8084E941AFC4}"/>
              </a:ext>
            </a:extLst>
          </p:cNvPr>
          <p:cNvGrpSpPr/>
          <p:nvPr/>
        </p:nvGrpSpPr>
        <p:grpSpPr>
          <a:xfrm>
            <a:off x="2902427" y="5647290"/>
            <a:ext cx="102581" cy="353376"/>
            <a:chOff x="1415069" y="925055"/>
            <a:chExt cx="998290" cy="3438965"/>
          </a:xfrm>
        </p:grpSpPr>
        <p:sp>
          <p:nvSpPr>
            <p:cNvPr id="17" name="Isosceles Triangle 16">
              <a:extLst>
                <a:ext uri="{FF2B5EF4-FFF2-40B4-BE49-F238E27FC236}">
                  <a16:creationId xmlns:a16="http://schemas.microsoft.com/office/drawing/2014/main" id="{FC79D1D0-89BA-4C6B-920C-F316734B455C}"/>
                </a:ext>
              </a:extLst>
            </p:cNvPr>
            <p:cNvSpPr/>
            <p:nvPr/>
          </p:nvSpPr>
          <p:spPr>
            <a:xfrm>
              <a:off x="1415069" y="925055"/>
              <a:ext cx="998290" cy="1391417"/>
            </a:xfrm>
            <a:prstGeom prst="triangl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18473BD0-5CA4-4227-B9B1-5CFCCD4BAEA1}"/>
                </a:ext>
              </a:extLst>
            </p:cNvPr>
            <p:cNvSpPr/>
            <p:nvPr/>
          </p:nvSpPr>
          <p:spPr>
            <a:xfrm>
              <a:off x="1415069" y="2112749"/>
              <a:ext cx="998290" cy="949193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0" name="Isosceles Triangle 19">
              <a:extLst>
                <a:ext uri="{FF2B5EF4-FFF2-40B4-BE49-F238E27FC236}">
                  <a16:creationId xmlns:a16="http://schemas.microsoft.com/office/drawing/2014/main" id="{FF1A7612-C9EF-47B4-8223-CFF5AE33202F}"/>
                </a:ext>
              </a:extLst>
            </p:cNvPr>
            <p:cNvSpPr/>
            <p:nvPr/>
          </p:nvSpPr>
          <p:spPr>
            <a:xfrm>
              <a:off x="1415069" y="2972603"/>
              <a:ext cx="998290" cy="1391417"/>
            </a:xfrm>
            <a:prstGeom prst="triangl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8" name="START TIMER">
            <a:extLst>
              <a:ext uri="{FF2B5EF4-FFF2-40B4-BE49-F238E27FC236}">
                <a16:creationId xmlns:a16="http://schemas.microsoft.com/office/drawing/2014/main" id="{46E0132C-7228-4235-B32B-EC94F8F30793}"/>
              </a:ext>
            </a:extLst>
          </p:cNvPr>
          <p:cNvSpPr/>
          <p:nvPr/>
        </p:nvSpPr>
        <p:spPr>
          <a:xfrm>
            <a:off x="781414" y="5576184"/>
            <a:ext cx="1607640" cy="553718"/>
          </a:xfrm>
          <a:prstGeom prst="round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Start Timer</a:t>
            </a:r>
          </a:p>
        </p:txBody>
      </p:sp>
      <p:sp>
        <p:nvSpPr>
          <p:cNvPr id="44" name="USE TIMER">
            <a:extLst>
              <a:ext uri="{FF2B5EF4-FFF2-40B4-BE49-F238E27FC236}">
                <a16:creationId xmlns:a16="http://schemas.microsoft.com/office/drawing/2014/main" id="{3779192B-853C-4FC9-976A-3317ABF70AA5}"/>
              </a:ext>
            </a:extLst>
          </p:cNvPr>
          <p:cNvSpPr/>
          <p:nvPr/>
        </p:nvSpPr>
        <p:spPr>
          <a:xfrm>
            <a:off x="781414" y="5574305"/>
            <a:ext cx="1607640" cy="553718"/>
          </a:xfrm>
          <a:prstGeom prst="roundRect">
            <a:avLst/>
          </a:prstGeom>
          <a:solidFill>
            <a:srgbClr val="FF8E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Use Timer</a:t>
            </a:r>
          </a:p>
        </p:txBody>
      </p:sp>
      <p:sp>
        <p:nvSpPr>
          <p:cNvPr id="25" name="Arrow: Curved Up 24">
            <a:extLst>
              <a:ext uri="{FF2B5EF4-FFF2-40B4-BE49-F238E27FC236}">
                <a16:creationId xmlns:a16="http://schemas.microsoft.com/office/drawing/2014/main" id="{12943D62-A031-4733-8A21-4CA85569896A}"/>
              </a:ext>
            </a:extLst>
          </p:cNvPr>
          <p:cNvSpPr/>
          <p:nvPr/>
        </p:nvSpPr>
        <p:spPr>
          <a:xfrm>
            <a:off x="4572000" y="4175975"/>
            <a:ext cx="2776722" cy="592374"/>
          </a:xfrm>
          <a:prstGeom prst="curvedUpArrow">
            <a:avLst>
              <a:gd name="adj1" fmla="val 42039"/>
              <a:gd name="adj2" fmla="val 84737"/>
              <a:gd name="adj3" fmla="val 36017"/>
            </a:avLst>
          </a:prstGeom>
          <a:solidFill>
            <a:srgbClr val="CB47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707017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24" dur="1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9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2" presetClass="emph" presetSubtype="0" repeatCount="400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animRot by="120000">
                                      <p:cBhvr>
                                        <p:cTn id="3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ntr" presetSubtype="1" accel="20000" decel="8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1" accel="20000" decel="8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6" presetClass="emph" presetSubtype="0" repeatCount="indefinite" fill="remove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7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7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23" grpId="0" animBg="1"/>
      <p:bldP spid="23" grpId="1" animBg="1"/>
      <p:bldP spid="5" grpId="0" animBg="1"/>
      <p:bldP spid="6" grpId="0" animBg="1"/>
      <p:bldP spid="6" grpId="1" animBg="1"/>
      <p:bldP spid="18" grpId="0" animBg="1"/>
      <p:bldP spid="18" grpId="1" animBg="1"/>
      <p:bldP spid="44" grpId="0" animBg="1"/>
      <p:bldP spid="4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629</TotalTime>
  <Words>160</Words>
  <Application>Microsoft Office PowerPoint</Application>
  <PresentationFormat>On-screen Show (4:3)</PresentationFormat>
  <Paragraphs>96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Bennett, Riley (Student)</dc:creator>
  <cp:lastModifiedBy>Miss Conlong</cp:lastModifiedBy>
  <cp:revision>41</cp:revision>
  <dcterms:created xsi:type="dcterms:W3CDTF">2021-03-18T13:10:42Z</dcterms:created>
  <dcterms:modified xsi:type="dcterms:W3CDTF">2024-03-13T15:14:23Z</dcterms:modified>
</cp:coreProperties>
</file>