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7"/>
  </p:notesMasterIdLst>
  <p:sldIdLst>
    <p:sldId id="279" r:id="rId5"/>
    <p:sldId id="293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1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146" y="78"/>
      </p:cViewPr>
      <p:guideLst>
        <p:guide orient="horz" pos="731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5BA01C0-E9BC-49EB-B7A3-C20B36E4951F}"/>
    <pc:docChg chg="undo modSld">
      <pc:chgData name="James Clegg" userId="c6df1435-7a36-4b38-be4d-16e68e91152f" providerId="ADAL" clId="{65BA01C0-E9BC-49EB-B7A3-C20B36E4951F}" dt="2021-09-10T12:09:37.267" v="596"/>
      <pc:docMkLst>
        <pc:docMk/>
      </pc:docMkLst>
      <pc:sldChg chg="addSp delSp modSp modAnim">
        <pc:chgData name="James Clegg" userId="c6df1435-7a36-4b38-be4d-16e68e91152f" providerId="ADAL" clId="{65BA01C0-E9BC-49EB-B7A3-C20B36E4951F}" dt="2021-09-10T11:51:16.262" v="38"/>
        <pc:sldMkLst>
          <pc:docMk/>
          <pc:sldMk cId="992276548" sldId="279"/>
        </pc:sldMkLst>
        <pc:spChg chg="del">
          <ac:chgData name="James Clegg" userId="c6df1435-7a36-4b38-be4d-16e68e91152f" providerId="ADAL" clId="{65BA01C0-E9BC-49EB-B7A3-C20B36E4951F}" dt="2021-09-10T11:50:15.170" v="0"/>
          <ac:spMkLst>
            <pc:docMk/>
            <pc:sldMk cId="992276548" sldId="279"/>
            <ac:spMk id="3" creationId="{00000000-0000-0000-0000-000000000000}"/>
          </ac:spMkLst>
        </pc:spChg>
        <pc:spChg chg="del">
          <ac:chgData name="James Clegg" userId="c6df1435-7a36-4b38-be4d-16e68e91152f" providerId="ADAL" clId="{65BA01C0-E9BC-49EB-B7A3-C20B36E4951F}" dt="2021-09-10T11:50:59.394" v="29"/>
          <ac:spMkLst>
            <pc:docMk/>
            <pc:sldMk cId="992276548" sldId="279"/>
            <ac:spMk id="19" creationId="{A58C31F2-9531-014B-9BDD-D7196BB88249}"/>
          </ac:spMkLst>
        </pc:spChg>
        <pc:spChg chg="del">
          <ac:chgData name="James Clegg" userId="c6df1435-7a36-4b38-be4d-16e68e91152f" providerId="ADAL" clId="{65BA01C0-E9BC-49EB-B7A3-C20B36E4951F}" dt="2021-09-10T11:50:53.235" v="26"/>
          <ac:spMkLst>
            <pc:docMk/>
            <pc:sldMk cId="992276548" sldId="279"/>
            <ac:spMk id="20" creationId="{A58C31F2-9531-014B-9BDD-D7196BB88249}"/>
          </ac:spMkLst>
        </pc:spChg>
        <pc:spChg chg="del">
          <ac:chgData name="James Clegg" userId="c6df1435-7a36-4b38-be4d-16e68e91152f" providerId="ADAL" clId="{65BA01C0-E9BC-49EB-B7A3-C20B36E4951F}" dt="2021-09-10T11:50:15.170" v="0"/>
          <ac:spMkLst>
            <pc:docMk/>
            <pc:sldMk cId="992276548" sldId="279"/>
            <ac:spMk id="22" creationId="{F6296575-3712-E14A-921F-6FB3E1FACF7F}"/>
          </ac:spMkLst>
        </pc:spChg>
        <pc:spChg chg="del">
          <ac:chgData name="James Clegg" userId="c6df1435-7a36-4b38-be4d-16e68e91152f" providerId="ADAL" clId="{65BA01C0-E9BC-49EB-B7A3-C20B36E4951F}" dt="2021-09-10T11:50:47.818" v="23"/>
          <ac:spMkLst>
            <pc:docMk/>
            <pc:sldMk cId="992276548" sldId="279"/>
            <ac:spMk id="24" creationId="{00051281-3E80-4688-BD15-01DE089D1136}"/>
          </ac:spMkLst>
        </pc:spChg>
        <pc:spChg chg="del">
          <ac:chgData name="James Clegg" userId="c6df1435-7a36-4b38-be4d-16e68e91152f" providerId="ADAL" clId="{65BA01C0-E9BC-49EB-B7A3-C20B36E4951F}" dt="2021-09-10T11:50:15.170" v="0"/>
          <ac:spMkLst>
            <pc:docMk/>
            <pc:sldMk cId="992276548" sldId="279"/>
            <ac:spMk id="25" creationId="{00051281-3E80-4688-BD15-01DE089D1136}"/>
          </ac:spMkLst>
        </pc:spChg>
        <pc:spChg chg="del">
          <ac:chgData name="James Clegg" userId="c6df1435-7a36-4b38-be4d-16e68e91152f" providerId="ADAL" clId="{65BA01C0-E9BC-49EB-B7A3-C20B36E4951F}" dt="2021-09-10T11:51:05.956" v="32"/>
          <ac:spMkLst>
            <pc:docMk/>
            <pc:sldMk cId="992276548" sldId="279"/>
            <ac:spMk id="26" creationId="{A58C31F2-9531-014B-9BDD-D7196BB88249}"/>
          </ac:spMkLst>
        </pc:spChg>
        <pc:picChg chg="add mod ord">
          <ac:chgData name="James Clegg" userId="c6df1435-7a36-4b38-be4d-16e68e91152f" providerId="ADAL" clId="{65BA01C0-E9BC-49EB-B7A3-C20B36E4951F}" dt="2021-09-10T11:50:45.970" v="22" actId="167"/>
          <ac:picMkLst>
            <pc:docMk/>
            <pc:sldMk cId="992276548" sldId="279"/>
            <ac:picMk id="5" creationId="{1289B2A6-43D7-432A-983D-FD58D9C82D9D}"/>
          </ac:picMkLst>
        </pc:picChg>
        <pc:picChg chg="add mod">
          <ac:chgData name="James Clegg" userId="c6df1435-7a36-4b38-be4d-16e68e91152f" providerId="ADAL" clId="{65BA01C0-E9BC-49EB-B7A3-C20B36E4951F}" dt="2021-09-10T11:50:50.693" v="25" actId="1076"/>
          <ac:picMkLst>
            <pc:docMk/>
            <pc:sldMk cId="992276548" sldId="279"/>
            <ac:picMk id="7" creationId="{1281CD8A-C8EB-4D58-8F25-3A71FFF2C7AB}"/>
          </ac:picMkLst>
        </pc:picChg>
        <pc:picChg chg="add mod">
          <ac:chgData name="James Clegg" userId="c6df1435-7a36-4b38-be4d-16e68e91152f" providerId="ADAL" clId="{65BA01C0-E9BC-49EB-B7A3-C20B36E4951F}" dt="2021-09-10T11:50:56.457" v="28" actId="1076"/>
          <ac:picMkLst>
            <pc:docMk/>
            <pc:sldMk cId="992276548" sldId="279"/>
            <ac:picMk id="8" creationId="{23ECF354-1CF8-4A9C-B440-BAAE0B21F1CE}"/>
          </ac:picMkLst>
        </pc:picChg>
        <pc:picChg chg="add mod">
          <ac:chgData name="James Clegg" userId="c6df1435-7a36-4b38-be4d-16e68e91152f" providerId="ADAL" clId="{65BA01C0-E9BC-49EB-B7A3-C20B36E4951F}" dt="2021-09-10T11:51:02.952" v="31" actId="1076"/>
          <ac:picMkLst>
            <pc:docMk/>
            <pc:sldMk cId="992276548" sldId="279"/>
            <ac:picMk id="9" creationId="{550A5BB7-F4D9-4A3A-9663-1998D9442862}"/>
          </ac:picMkLst>
        </pc:picChg>
        <pc:picChg chg="add mod">
          <ac:chgData name="James Clegg" userId="c6df1435-7a36-4b38-be4d-16e68e91152f" providerId="ADAL" clId="{65BA01C0-E9BC-49EB-B7A3-C20B36E4951F}" dt="2021-09-10T11:51:11.319" v="36" actId="1035"/>
          <ac:picMkLst>
            <pc:docMk/>
            <pc:sldMk cId="992276548" sldId="279"/>
            <ac:picMk id="10" creationId="{0B41CDF2-44DC-47F6-A92E-CEB78601C64F}"/>
          </ac:picMkLst>
        </pc:picChg>
        <pc:cxnChg chg="del">
          <ac:chgData name="James Clegg" userId="c6df1435-7a36-4b38-be4d-16e68e91152f" providerId="ADAL" clId="{65BA01C0-E9BC-49EB-B7A3-C20B36E4951F}" dt="2021-09-10T11:50:15.170" v="0"/>
          <ac:cxnSpMkLst>
            <pc:docMk/>
            <pc:sldMk cId="992276548" sldId="279"/>
            <ac:cxnSpMk id="6" creationId="{00000000-0000-0000-0000-000000000000}"/>
          </ac:cxnSpMkLst>
        </pc:cxnChg>
        <pc:cxnChg chg="del">
          <ac:chgData name="James Clegg" userId="c6df1435-7a36-4b38-be4d-16e68e91152f" providerId="ADAL" clId="{65BA01C0-E9BC-49EB-B7A3-C20B36E4951F}" dt="2021-09-10T11:50:15.170" v="0"/>
          <ac:cxnSpMkLst>
            <pc:docMk/>
            <pc:sldMk cId="992276548" sldId="279"/>
            <ac:cxnSpMk id="15" creationId="{00000000-0000-0000-0000-000000000000}"/>
          </ac:cxnSpMkLst>
        </pc:cxnChg>
        <pc:cxnChg chg="del">
          <ac:chgData name="James Clegg" userId="c6df1435-7a36-4b38-be4d-16e68e91152f" providerId="ADAL" clId="{65BA01C0-E9BC-49EB-B7A3-C20B36E4951F}" dt="2021-09-10T11:50:15.170" v="0"/>
          <ac:cxnSpMkLst>
            <pc:docMk/>
            <pc:sldMk cId="992276548" sldId="279"/>
            <ac:cxnSpMk id="16" creationId="{00000000-0000-0000-0000-000000000000}"/>
          </ac:cxnSpMkLst>
        </pc:cxnChg>
        <pc:cxnChg chg="del">
          <ac:chgData name="James Clegg" userId="c6df1435-7a36-4b38-be4d-16e68e91152f" providerId="ADAL" clId="{65BA01C0-E9BC-49EB-B7A3-C20B36E4951F}" dt="2021-09-10T11:50:15.170" v="0"/>
          <ac:cxnSpMkLst>
            <pc:docMk/>
            <pc:sldMk cId="992276548" sldId="279"/>
            <ac:cxnSpMk id="18" creationId="{00000000-0000-0000-0000-000000000000}"/>
          </ac:cxnSpMkLst>
        </pc:cxnChg>
      </pc:sldChg>
      <pc:sldChg chg="addSp delSp modSp modAnim">
        <pc:chgData name="James Clegg" userId="c6df1435-7a36-4b38-be4d-16e68e91152f" providerId="ADAL" clId="{65BA01C0-E9BC-49EB-B7A3-C20B36E4951F}" dt="2021-09-10T11:52:05.292" v="70"/>
        <pc:sldMkLst>
          <pc:docMk/>
          <pc:sldMk cId="2672594830" sldId="293"/>
        </pc:sldMkLst>
        <pc:spChg chg="del">
          <ac:chgData name="James Clegg" userId="c6df1435-7a36-4b38-be4d-16e68e91152f" providerId="ADAL" clId="{65BA01C0-E9BC-49EB-B7A3-C20B36E4951F}" dt="2021-09-10T11:51:26.788" v="39"/>
          <ac:spMkLst>
            <pc:docMk/>
            <pc:sldMk cId="2672594830" sldId="293"/>
            <ac:spMk id="8" creationId="{CDF2FB70-037B-1345-B255-CAD233F0F519}"/>
          </ac:spMkLst>
        </pc:spChg>
        <pc:spChg chg="del">
          <ac:chgData name="James Clegg" userId="c6df1435-7a36-4b38-be4d-16e68e91152f" providerId="ADAL" clId="{65BA01C0-E9BC-49EB-B7A3-C20B36E4951F}" dt="2021-09-10T11:51:26.788" v="39"/>
          <ac:spMkLst>
            <pc:docMk/>
            <pc:sldMk cId="2672594830" sldId="293"/>
            <ac:spMk id="16" creationId="{F71E4BAA-66A6-3A47-8B07-17DD0315AEBC}"/>
          </ac:spMkLst>
        </pc:spChg>
        <pc:spChg chg="del">
          <ac:chgData name="James Clegg" userId="c6df1435-7a36-4b38-be4d-16e68e91152f" providerId="ADAL" clId="{65BA01C0-E9BC-49EB-B7A3-C20B36E4951F}" dt="2021-09-10T11:51:36.661" v="55"/>
          <ac:spMkLst>
            <pc:docMk/>
            <pc:sldMk cId="2672594830" sldId="293"/>
            <ac:spMk id="18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1:41.727" v="58"/>
          <ac:spMkLst>
            <pc:docMk/>
            <pc:sldMk cId="2672594830" sldId="293"/>
            <ac:spMk id="19" creationId="{A58C31F2-9531-014B-9BDD-D7196BB88249}"/>
          </ac:spMkLst>
        </pc:spChg>
        <pc:spChg chg="del">
          <ac:chgData name="James Clegg" userId="c6df1435-7a36-4b38-be4d-16e68e91152f" providerId="ADAL" clId="{65BA01C0-E9BC-49EB-B7A3-C20B36E4951F}" dt="2021-09-10T11:51:26.788" v="39"/>
          <ac:spMkLst>
            <pc:docMk/>
            <pc:sldMk cId="2672594830" sldId="293"/>
            <ac:spMk id="22" creationId="{F6296575-3712-E14A-921F-6FB3E1FACF7F}"/>
          </ac:spMkLst>
        </pc:spChg>
        <pc:spChg chg="del">
          <ac:chgData name="James Clegg" userId="c6df1435-7a36-4b38-be4d-16e68e91152f" providerId="ADAL" clId="{65BA01C0-E9BC-49EB-B7A3-C20B36E4951F}" dt="2021-09-10T11:51:47.134" v="61"/>
          <ac:spMkLst>
            <pc:docMk/>
            <pc:sldMk cId="2672594830" sldId="293"/>
            <ac:spMk id="27" creationId="{A58C31F2-9531-014B-9BDD-D7196BB88249}"/>
          </ac:spMkLst>
        </pc:spChg>
        <pc:spChg chg="del">
          <ac:chgData name="James Clegg" userId="c6df1435-7a36-4b38-be4d-16e68e91152f" providerId="ADAL" clId="{65BA01C0-E9BC-49EB-B7A3-C20B36E4951F}" dt="2021-09-10T11:51:54.404" v="64"/>
          <ac:spMkLst>
            <pc:docMk/>
            <pc:sldMk cId="2672594830" sldId="293"/>
            <ac:spMk id="37" creationId="{A58C31F2-9531-014B-9BDD-D7196BB88249}"/>
          </ac:spMkLst>
        </pc:spChg>
        <pc:picChg chg="add mod ord">
          <ac:chgData name="James Clegg" userId="c6df1435-7a36-4b38-be4d-16e68e91152f" providerId="ADAL" clId="{65BA01C0-E9BC-49EB-B7A3-C20B36E4951F}" dt="2021-09-10T11:51:34.561" v="54" actId="167"/>
          <ac:picMkLst>
            <pc:docMk/>
            <pc:sldMk cId="2672594830" sldId="293"/>
            <ac:picMk id="3" creationId="{09FB73DB-C851-42DF-A4DF-5EEFA82B0B78}"/>
          </ac:picMkLst>
        </pc:picChg>
        <pc:picChg chg="del">
          <ac:chgData name="James Clegg" userId="c6df1435-7a36-4b38-be4d-16e68e91152f" providerId="ADAL" clId="{65BA01C0-E9BC-49EB-B7A3-C20B36E4951F}" dt="2021-09-10T11:51:26.788" v="39"/>
          <ac:picMkLst>
            <pc:docMk/>
            <pc:sldMk cId="2672594830" sldId="293"/>
            <ac:picMk id="5" creationId="{C8ED9FCF-DCF3-7344-B28C-B36CC5D40128}"/>
          </ac:picMkLst>
        </pc:picChg>
        <pc:picChg chg="add mod">
          <ac:chgData name="James Clegg" userId="c6df1435-7a36-4b38-be4d-16e68e91152f" providerId="ADAL" clId="{65BA01C0-E9BC-49EB-B7A3-C20B36E4951F}" dt="2021-09-10T11:52:00.882" v="68" actId="1076"/>
          <ac:picMkLst>
            <pc:docMk/>
            <pc:sldMk cId="2672594830" sldId="293"/>
            <ac:picMk id="6" creationId="{0BCA5AF2-8A4D-4852-932D-66B96827C482}"/>
          </ac:picMkLst>
        </pc:picChg>
        <pc:picChg chg="add mod">
          <ac:chgData name="James Clegg" userId="c6df1435-7a36-4b38-be4d-16e68e91152f" providerId="ADAL" clId="{65BA01C0-E9BC-49EB-B7A3-C20B36E4951F}" dt="2021-09-10T11:52:00.882" v="68" actId="1076"/>
          <ac:picMkLst>
            <pc:docMk/>
            <pc:sldMk cId="2672594830" sldId="293"/>
            <ac:picMk id="9" creationId="{DD81D662-E466-4FB6-A690-2ABB23C03E0C}"/>
          </ac:picMkLst>
        </pc:picChg>
        <pc:picChg chg="add mod">
          <ac:chgData name="James Clegg" userId="c6df1435-7a36-4b38-be4d-16e68e91152f" providerId="ADAL" clId="{65BA01C0-E9BC-49EB-B7A3-C20B36E4951F}" dt="2021-09-10T11:51:51.457" v="63" actId="1076"/>
          <ac:picMkLst>
            <pc:docMk/>
            <pc:sldMk cId="2672594830" sldId="293"/>
            <ac:picMk id="10" creationId="{E328423A-9992-4268-A109-10632A45783C}"/>
          </ac:picMkLst>
        </pc:picChg>
        <pc:picChg chg="add mod">
          <ac:chgData name="James Clegg" userId="c6df1435-7a36-4b38-be4d-16e68e91152f" providerId="ADAL" clId="{65BA01C0-E9BC-49EB-B7A3-C20B36E4951F}" dt="2021-09-10T11:51:58.069" v="66" actId="1076"/>
          <ac:picMkLst>
            <pc:docMk/>
            <pc:sldMk cId="2672594830" sldId="293"/>
            <ac:picMk id="11" creationId="{277792A6-246B-45D7-BE23-931449B1AAF5}"/>
          </ac:picMkLst>
        </pc:picChg>
        <pc:cxnChg chg="del">
          <ac:chgData name="James Clegg" userId="c6df1435-7a36-4b38-be4d-16e68e91152f" providerId="ADAL" clId="{65BA01C0-E9BC-49EB-B7A3-C20B36E4951F}" dt="2021-09-10T11:51:26.788" v="39"/>
          <ac:cxnSpMkLst>
            <pc:docMk/>
            <pc:sldMk cId="2672594830" sldId="293"/>
            <ac:cxnSpMk id="7" creationId="{901B5A16-0B8A-1E42-8B62-4B849FFF1F8D}"/>
          </ac:cxnSpMkLst>
        </pc:cxnChg>
        <pc:cxnChg chg="del">
          <ac:chgData name="James Clegg" userId="c6df1435-7a36-4b38-be4d-16e68e91152f" providerId="ADAL" clId="{65BA01C0-E9BC-49EB-B7A3-C20B36E4951F}" dt="2021-09-10T11:51:26.788" v="39"/>
          <ac:cxnSpMkLst>
            <pc:docMk/>
            <pc:sldMk cId="2672594830" sldId="293"/>
            <ac:cxnSpMk id="14" creationId="{33C85377-6314-4B43-B96B-B4A5F74F6319}"/>
          </ac:cxnSpMkLst>
        </pc:cxnChg>
      </pc:sldChg>
      <pc:sldChg chg="addSp delSp modSp modAnim">
        <pc:chgData name="James Clegg" userId="c6df1435-7a36-4b38-be4d-16e68e91152f" providerId="ADAL" clId="{65BA01C0-E9BC-49EB-B7A3-C20B36E4951F}" dt="2021-09-10T11:53:30.848" v="95"/>
        <pc:sldMkLst>
          <pc:docMk/>
          <pc:sldMk cId="2651110905" sldId="294"/>
        </pc:sldMkLst>
        <pc:spChg chg="add del mod">
          <ac:chgData name="James Clegg" userId="c6df1435-7a36-4b38-be4d-16e68e91152f" providerId="ADAL" clId="{65BA01C0-E9BC-49EB-B7A3-C20B36E4951F}" dt="2021-09-10T11:52:37.996" v="75"/>
          <ac:spMkLst>
            <pc:docMk/>
            <pc:sldMk cId="2651110905" sldId="294"/>
            <ac:spMk id="3" creationId="{00000000-0000-0000-0000-000000000000}"/>
          </ac:spMkLst>
        </pc:spChg>
        <pc:spChg chg="add del mod">
          <ac:chgData name="James Clegg" userId="c6df1435-7a36-4b38-be4d-16e68e91152f" providerId="ADAL" clId="{65BA01C0-E9BC-49EB-B7A3-C20B36E4951F}" dt="2021-09-10T11:52:37.996" v="75"/>
          <ac:spMkLst>
            <pc:docMk/>
            <pc:sldMk cId="2651110905" sldId="294"/>
            <ac:spMk id="14" creationId="{3466905F-5966-498E-A0D7-CBE2F1B8FC58}"/>
          </ac:spMkLst>
        </pc:spChg>
        <pc:spChg chg="add del mod">
          <ac:chgData name="James Clegg" userId="c6df1435-7a36-4b38-be4d-16e68e91152f" providerId="ADAL" clId="{65BA01C0-E9BC-49EB-B7A3-C20B36E4951F}" dt="2021-09-10T11:52:37.996" v="75"/>
          <ac:spMkLst>
            <pc:docMk/>
            <pc:sldMk cId="2651110905" sldId="294"/>
            <ac:spMk id="17" creationId="{3466905F-5966-498E-A0D7-CBE2F1B8FC58}"/>
          </ac:spMkLst>
        </pc:spChg>
        <pc:spChg chg="del mod">
          <ac:chgData name="James Clegg" userId="c6df1435-7a36-4b38-be4d-16e68e91152f" providerId="ADAL" clId="{65BA01C0-E9BC-49EB-B7A3-C20B36E4951F}" dt="2021-09-10T11:53:20.505" v="91"/>
          <ac:spMkLst>
            <pc:docMk/>
            <pc:sldMk cId="2651110905" sldId="294"/>
            <ac:spMk id="21" creationId="{A58C31F2-9531-014B-9BDD-D7196BB88249}"/>
          </ac:spMkLst>
        </pc:spChg>
        <pc:spChg chg="add del mod">
          <ac:chgData name="James Clegg" userId="c6df1435-7a36-4b38-be4d-16e68e91152f" providerId="ADAL" clId="{65BA01C0-E9BC-49EB-B7A3-C20B36E4951F}" dt="2021-09-10T11:52:37.996" v="75"/>
          <ac:spMkLst>
            <pc:docMk/>
            <pc:sldMk cId="2651110905" sldId="294"/>
            <ac:spMk id="22" creationId="{F6296575-3712-E14A-921F-6FB3E1FACF7F}"/>
          </ac:spMkLst>
        </pc:spChg>
        <pc:spChg chg="del">
          <ac:chgData name="James Clegg" userId="c6df1435-7a36-4b38-be4d-16e68e91152f" providerId="ADAL" clId="{65BA01C0-E9BC-49EB-B7A3-C20B36E4951F}" dt="2021-09-10T11:52:58.139" v="83"/>
          <ac:spMkLst>
            <pc:docMk/>
            <pc:sldMk cId="2651110905" sldId="294"/>
            <ac:spMk id="23" creationId="{0F26D8A8-A3D1-354D-8319-0D1042301686}"/>
          </ac:spMkLst>
        </pc:spChg>
        <pc:spChg chg="del">
          <ac:chgData name="James Clegg" userId="c6df1435-7a36-4b38-be4d-16e68e91152f" providerId="ADAL" clId="{65BA01C0-E9BC-49EB-B7A3-C20B36E4951F}" dt="2021-09-10T11:53:04.147" v="86"/>
          <ac:spMkLst>
            <pc:docMk/>
            <pc:sldMk cId="2651110905" sldId="294"/>
            <ac:spMk id="26" creationId="{A58C31F2-9531-014B-9BDD-D7196BB88249}"/>
          </ac:spMkLst>
        </pc:spChg>
        <pc:spChg chg="del">
          <ac:chgData name="James Clegg" userId="c6df1435-7a36-4b38-be4d-16e68e91152f" providerId="ADAL" clId="{65BA01C0-E9BC-49EB-B7A3-C20B36E4951F}" dt="2021-09-10T11:52:52.778" v="80"/>
          <ac:spMkLst>
            <pc:docMk/>
            <pc:sldMk cId="2651110905" sldId="294"/>
            <ac:spMk id="27" creationId="{A58C31F2-9531-014B-9BDD-D7196BB88249}"/>
          </ac:spMkLst>
        </pc:spChg>
        <pc:spChg chg="add del mod">
          <ac:chgData name="James Clegg" userId="c6df1435-7a36-4b38-be4d-16e68e91152f" providerId="ADAL" clId="{65BA01C0-E9BC-49EB-B7A3-C20B36E4951F}" dt="2021-09-10T11:52:37.996" v="75"/>
          <ac:spMkLst>
            <pc:docMk/>
            <pc:sldMk cId="2651110905" sldId="294"/>
            <ac:spMk id="36" creationId="{2BAD6A99-1AC1-AD44-B9FC-D6DD85A9CF10}"/>
          </ac:spMkLst>
        </pc:spChg>
        <pc:spChg chg="del">
          <ac:chgData name="James Clegg" userId="c6df1435-7a36-4b38-be4d-16e68e91152f" providerId="ADAL" clId="{65BA01C0-E9BC-49EB-B7A3-C20B36E4951F}" dt="2021-09-10T11:52:37.996" v="75"/>
          <ac:spMkLst>
            <pc:docMk/>
            <pc:sldMk cId="2651110905" sldId="294"/>
            <ac:spMk id="37" creationId="{E2F3866F-029D-F941-8C39-F8F91FB11719}"/>
          </ac:spMkLst>
        </pc:spChg>
        <pc:picChg chg="add mod ord">
          <ac:chgData name="James Clegg" userId="c6df1435-7a36-4b38-be4d-16e68e91152f" providerId="ADAL" clId="{65BA01C0-E9BC-49EB-B7A3-C20B36E4951F}" dt="2021-09-10T11:53:14.728" v="90" actId="1076"/>
          <ac:picMkLst>
            <pc:docMk/>
            <pc:sldMk cId="2651110905" sldId="294"/>
            <ac:picMk id="5" creationId="{3B41C6A7-F0B0-4656-957F-7502B3078C60}"/>
          </ac:picMkLst>
        </pc:picChg>
        <pc:picChg chg="add mod">
          <ac:chgData name="James Clegg" userId="c6df1435-7a36-4b38-be4d-16e68e91152f" providerId="ADAL" clId="{65BA01C0-E9BC-49EB-B7A3-C20B36E4951F}" dt="2021-09-10T11:52:56.011" v="82" actId="1076"/>
          <ac:picMkLst>
            <pc:docMk/>
            <pc:sldMk cId="2651110905" sldId="294"/>
            <ac:picMk id="6" creationId="{B21FB9AF-49ED-4757-869A-E0EBD08B41A3}"/>
          </ac:picMkLst>
        </pc:picChg>
        <pc:picChg chg="add mod">
          <ac:chgData name="James Clegg" userId="c6df1435-7a36-4b38-be4d-16e68e91152f" providerId="ADAL" clId="{65BA01C0-E9BC-49EB-B7A3-C20B36E4951F}" dt="2021-09-10T11:53:01.326" v="85" actId="1076"/>
          <ac:picMkLst>
            <pc:docMk/>
            <pc:sldMk cId="2651110905" sldId="294"/>
            <ac:picMk id="8" creationId="{B04E095F-05F5-4E3E-977F-6A0DCE371F8D}"/>
          </ac:picMkLst>
        </pc:picChg>
        <pc:picChg chg="add mod">
          <ac:chgData name="James Clegg" userId="c6df1435-7a36-4b38-be4d-16e68e91152f" providerId="ADAL" clId="{65BA01C0-E9BC-49EB-B7A3-C20B36E4951F}" dt="2021-09-10T11:53:08.836" v="88" actId="1076"/>
          <ac:picMkLst>
            <pc:docMk/>
            <pc:sldMk cId="2651110905" sldId="294"/>
            <ac:picMk id="10" creationId="{AC0E3F4D-E4E9-497F-B0FC-62501A94C74F}"/>
          </ac:picMkLst>
        </pc:picChg>
        <pc:picChg chg="add mod">
          <ac:chgData name="James Clegg" userId="c6df1435-7a36-4b38-be4d-16e68e91152f" providerId="ADAL" clId="{65BA01C0-E9BC-49EB-B7A3-C20B36E4951F}" dt="2021-09-10T11:53:24.976" v="93" actId="1076"/>
          <ac:picMkLst>
            <pc:docMk/>
            <pc:sldMk cId="2651110905" sldId="294"/>
            <ac:picMk id="11" creationId="{17B0FD8C-618F-48A7-AF56-DE7E7412EF0D}"/>
          </ac:picMkLst>
        </pc:picChg>
        <pc:cxnChg chg="del">
          <ac:chgData name="James Clegg" userId="c6df1435-7a36-4b38-be4d-16e68e91152f" providerId="ADAL" clId="{65BA01C0-E9BC-49EB-B7A3-C20B36E4951F}" dt="2021-09-10T11:53:20.505" v="91"/>
          <ac:cxnSpMkLst>
            <pc:docMk/>
            <pc:sldMk cId="2651110905" sldId="294"/>
            <ac:cxnSpMk id="7" creationId="{00000000-0000-0000-0000-000000000000}"/>
          </ac:cxnSpMkLst>
        </pc:cxnChg>
        <pc:cxnChg chg="add del mod">
          <ac:chgData name="James Clegg" userId="c6df1435-7a36-4b38-be4d-16e68e91152f" providerId="ADAL" clId="{65BA01C0-E9BC-49EB-B7A3-C20B36E4951F}" dt="2021-09-10T11:52:37.996" v="75"/>
          <ac:cxnSpMkLst>
            <pc:docMk/>
            <pc:sldMk cId="2651110905" sldId="294"/>
            <ac:cxnSpMk id="28" creationId="{C5D2BBC8-89BA-054E-8238-784110A8572E}"/>
          </ac:cxnSpMkLst>
        </pc:cxnChg>
        <pc:cxnChg chg="del">
          <ac:chgData name="James Clegg" userId="c6df1435-7a36-4b38-be4d-16e68e91152f" providerId="ADAL" clId="{65BA01C0-E9BC-49EB-B7A3-C20B36E4951F}" dt="2021-09-10T11:53:20.505" v="91"/>
          <ac:cxnSpMkLst>
            <pc:docMk/>
            <pc:sldMk cId="2651110905" sldId="294"/>
            <ac:cxnSpMk id="29" creationId="{00000000-0000-0000-0000-000000000000}"/>
          </ac:cxnSpMkLst>
        </pc:cxnChg>
        <pc:cxnChg chg="del">
          <ac:chgData name="James Clegg" userId="c6df1435-7a36-4b38-be4d-16e68e91152f" providerId="ADAL" clId="{65BA01C0-E9BC-49EB-B7A3-C20B36E4951F}" dt="2021-09-10T11:53:20.505" v="91"/>
          <ac:cxnSpMkLst>
            <pc:docMk/>
            <pc:sldMk cId="2651110905" sldId="294"/>
            <ac:cxnSpMk id="30" creationId="{00000000-0000-0000-0000-000000000000}"/>
          </ac:cxnSpMkLst>
        </pc:cxnChg>
        <pc:cxnChg chg="del">
          <ac:chgData name="James Clegg" userId="c6df1435-7a36-4b38-be4d-16e68e91152f" providerId="ADAL" clId="{65BA01C0-E9BC-49EB-B7A3-C20B36E4951F}" dt="2021-09-10T11:53:20.505" v="91"/>
          <ac:cxnSpMkLst>
            <pc:docMk/>
            <pc:sldMk cId="2651110905" sldId="294"/>
            <ac:cxnSpMk id="31" creationId="{00000000-0000-0000-0000-000000000000}"/>
          </ac:cxnSpMkLst>
        </pc:cxnChg>
        <pc:cxnChg chg="del">
          <ac:chgData name="James Clegg" userId="c6df1435-7a36-4b38-be4d-16e68e91152f" providerId="ADAL" clId="{65BA01C0-E9BC-49EB-B7A3-C20B36E4951F}" dt="2021-09-10T11:53:20.505" v="91"/>
          <ac:cxnSpMkLst>
            <pc:docMk/>
            <pc:sldMk cId="2651110905" sldId="294"/>
            <ac:cxnSpMk id="32" creationId="{00000000-0000-0000-0000-000000000000}"/>
          </ac:cxnSpMkLst>
        </pc:cxnChg>
        <pc:cxnChg chg="add del mod">
          <ac:chgData name="James Clegg" userId="c6df1435-7a36-4b38-be4d-16e68e91152f" providerId="ADAL" clId="{65BA01C0-E9BC-49EB-B7A3-C20B36E4951F}" dt="2021-09-10T11:52:37.996" v="75"/>
          <ac:cxnSpMkLst>
            <pc:docMk/>
            <pc:sldMk cId="2651110905" sldId="294"/>
            <ac:cxnSpMk id="33" creationId="{49C1B0AE-7EE9-AC4F-A8B6-EB423FBFFFC3}"/>
          </ac:cxnSpMkLst>
        </pc:cxnChg>
        <pc:cxnChg chg="add del mod">
          <ac:chgData name="James Clegg" userId="c6df1435-7a36-4b38-be4d-16e68e91152f" providerId="ADAL" clId="{65BA01C0-E9BC-49EB-B7A3-C20B36E4951F}" dt="2021-09-10T11:52:37.996" v="75"/>
          <ac:cxnSpMkLst>
            <pc:docMk/>
            <pc:sldMk cId="2651110905" sldId="294"/>
            <ac:cxnSpMk id="34" creationId="{4B189D63-38B4-774A-BEE5-0843D661422E}"/>
          </ac:cxnSpMkLst>
        </pc:cxnChg>
        <pc:cxnChg chg="add del mod">
          <ac:chgData name="James Clegg" userId="c6df1435-7a36-4b38-be4d-16e68e91152f" providerId="ADAL" clId="{65BA01C0-E9BC-49EB-B7A3-C20B36E4951F}" dt="2021-09-10T11:52:37.996" v="75"/>
          <ac:cxnSpMkLst>
            <pc:docMk/>
            <pc:sldMk cId="2651110905" sldId="294"/>
            <ac:cxnSpMk id="35" creationId="{F5745FB3-D334-C242-B960-EAF6497AE030}"/>
          </ac:cxnSpMkLst>
        </pc:cxnChg>
      </pc:sldChg>
      <pc:sldChg chg="addSp delSp modSp modAnim">
        <pc:chgData name="James Clegg" userId="c6df1435-7a36-4b38-be4d-16e68e91152f" providerId="ADAL" clId="{65BA01C0-E9BC-49EB-B7A3-C20B36E4951F}" dt="2021-09-10T11:54:30.527" v="125"/>
        <pc:sldMkLst>
          <pc:docMk/>
          <pc:sldMk cId="1055529615" sldId="295"/>
        </pc:sldMkLst>
        <pc:spChg chg="del">
          <ac:chgData name="James Clegg" userId="c6df1435-7a36-4b38-be4d-16e68e91152f" providerId="ADAL" clId="{65BA01C0-E9BC-49EB-B7A3-C20B36E4951F}" dt="2021-09-10T11:53:49.257" v="96"/>
          <ac:spMkLst>
            <pc:docMk/>
            <pc:sldMk cId="1055529615" sldId="295"/>
            <ac:spMk id="14" creationId="{00000000-0000-0000-0000-000000000000}"/>
          </ac:spMkLst>
        </pc:spChg>
        <pc:spChg chg="del">
          <ac:chgData name="James Clegg" userId="c6df1435-7a36-4b38-be4d-16e68e91152f" providerId="ADAL" clId="{65BA01C0-E9BC-49EB-B7A3-C20B36E4951F}" dt="2021-09-10T11:53:49.257" v="96"/>
          <ac:spMkLst>
            <pc:docMk/>
            <pc:sldMk cId="1055529615" sldId="295"/>
            <ac:spMk id="15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3:49.257" v="96"/>
          <ac:spMkLst>
            <pc:docMk/>
            <pc:sldMk cId="1055529615" sldId="295"/>
            <ac:spMk id="16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4:07.152" v="113"/>
          <ac:spMkLst>
            <pc:docMk/>
            <pc:sldMk cId="1055529615" sldId="295"/>
            <ac:spMk id="19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3:49.257" v="96"/>
          <ac:spMkLst>
            <pc:docMk/>
            <pc:sldMk cId="1055529615" sldId="295"/>
            <ac:spMk id="22" creationId="{F6296575-3712-E14A-921F-6FB3E1FACF7F}"/>
          </ac:spMkLst>
        </pc:spChg>
        <pc:spChg chg="del">
          <ac:chgData name="James Clegg" userId="c6df1435-7a36-4b38-be4d-16e68e91152f" providerId="ADAL" clId="{65BA01C0-E9BC-49EB-B7A3-C20B36E4951F}" dt="2021-09-10T11:54:14.331" v="118"/>
          <ac:spMkLst>
            <pc:docMk/>
            <pc:sldMk cId="1055529615" sldId="295"/>
            <ac:spMk id="24" creationId="{00051281-3E80-4688-BD15-01DE089D1136}"/>
          </ac:spMkLst>
        </pc:spChg>
        <pc:spChg chg="del">
          <ac:chgData name="James Clegg" userId="c6df1435-7a36-4b38-be4d-16e68e91152f" providerId="ADAL" clId="{65BA01C0-E9BC-49EB-B7A3-C20B36E4951F}" dt="2021-09-10T11:54:01.681" v="110"/>
          <ac:spMkLst>
            <pc:docMk/>
            <pc:sldMk cId="1055529615" sldId="295"/>
            <ac:spMk id="25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4:21.162" v="121"/>
          <ac:spMkLst>
            <pc:docMk/>
            <pc:sldMk cId="1055529615" sldId="295"/>
            <ac:spMk id="27" creationId="{A58C31F2-9531-014B-9BDD-D7196BB88249}"/>
          </ac:spMkLst>
        </pc:spChg>
        <pc:picChg chg="add mod ord">
          <ac:chgData name="James Clegg" userId="c6df1435-7a36-4b38-be4d-16e68e91152f" providerId="ADAL" clId="{65BA01C0-E9BC-49EB-B7A3-C20B36E4951F}" dt="2021-09-10T11:53:59.434" v="109" actId="167"/>
          <ac:picMkLst>
            <pc:docMk/>
            <pc:sldMk cId="1055529615" sldId="295"/>
            <ac:picMk id="3" creationId="{7E8A071C-E8B8-4283-B22A-3E2DFAC8F4D2}"/>
          </ac:picMkLst>
        </pc:picChg>
        <pc:picChg chg="add mod">
          <ac:chgData name="James Clegg" userId="c6df1435-7a36-4b38-be4d-16e68e91152f" providerId="ADAL" clId="{65BA01C0-E9BC-49EB-B7A3-C20B36E4951F}" dt="2021-09-10T11:54:04.785" v="112" actId="1076"/>
          <ac:picMkLst>
            <pc:docMk/>
            <pc:sldMk cId="1055529615" sldId="295"/>
            <ac:picMk id="5" creationId="{BDB73F04-C925-44B8-9246-F5B72D74ED3A}"/>
          </ac:picMkLst>
        </pc:picChg>
        <pc:picChg chg="add mod">
          <ac:chgData name="James Clegg" userId="c6df1435-7a36-4b38-be4d-16e68e91152f" providerId="ADAL" clId="{65BA01C0-E9BC-49EB-B7A3-C20B36E4951F}" dt="2021-09-10T11:54:11.699" v="117" actId="1036"/>
          <ac:picMkLst>
            <pc:docMk/>
            <pc:sldMk cId="1055529615" sldId="295"/>
            <ac:picMk id="6" creationId="{84861B9A-30A6-4336-BEF3-65A1C1F3B319}"/>
          </ac:picMkLst>
        </pc:picChg>
        <pc:picChg chg="add mod">
          <ac:chgData name="James Clegg" userId="c6df1435-7a36-4b38-be4d-16e68e91152f" providerId="ADAL" clId="{65BA01C0-E9BC-49EB-B7A3-C20B36E4951F}" dt="2021-09-10T11:54:18.268" v="120" actId="1076"/>
          <ac:picMkLst>
            <pc:docMk/>
            <pc:sldMk cId="1055529615" sldId="295"/>
            <ac:picMk id="7" creationId="{DCBFD3BE-C9FC-4C45-ACA0-ECF39819300B}"/>
          </ac:picMkLst>
        </pc:picChg>
        <pc:picChg chg="add mod">
          <ac:chgData name="James Clegg" userId="c6df1435-7a36-4b38-be4d-16e68e91152f" providerId="ADAL" clId="{65BA01C0-E9BC-49EB-B7A3-C20B36E4951F}" dt="2021-09-10T11:54:25.064" v="123" actId="1076"/>
          <ac:picMkLst>
            <pc:docMk/>
            <pc:sldMk cId="1055529615" sldId="295"/>
            <ac:picMk id="9" creationId="{6B5C9D07-AD58-4D50-BC4F-D3A836B807DD}"/>
          </ac:picMkLst>
        </pc:picChg>
        <pc:cxnChg chg="del">
          <ac:chgData name="James Clegg" userId="c6df1435-7a36-4b38-be4d-16e68e91152f" providerId="ADAL" clId="{65BA01C0-E9BC-49EB-B7A3-C20B36E4951F}" dt="2021-09-10T11:53:49.257" v="96"/>
          <ac:cxnSpMkLst>
            <pc:docMk/>
            <pc:sldMk cId="1055529615" sldId="295"/>
            <ac:cxnSpMk id="13" creationId="{64CC7B1E-E6B9-1F48-92F5-D46F22492A9A}"/>
          </ac:cxnSpMkLst>
        </pc:cxnChg>
        <pc:cxnChg chg="del">
          <ac:chgData name="James Clegg" userId="c6df1435-7a36-4b38-be4d-16e68e91152f" providerId="ADAL" clId="{65BA01C0-E9BC-49EB-B7A3-C20B36E4951F}" dt="2021-09-10T11:53:49.257" v="96"/>
          <ac:cxnSpMkLst>
            <pc:docMk/>
            <pc:sldMk cId="1055529615" sldId="295"/>
            <ac:cxnSpMk id="18" creationId="{1188BF74-5EC2-5041-86C6-E4B169265EB8}"/>
          </ac:cxnSpMkLst>
        </pc:cxnChg>
      </pc:sldChg>
      <pc:sldChg chg="addSp delSp modSp modAnim">
        <pc:chgData name="James Clegg" userId="c6df1435-7a36-4b38-be4d-16e68e91152f" providerId="ADAL" clId="{65BA01C0-E9BC-49EB-B7A3-C20B36E4951F}" dt="2021-09-10T11:55:19.050" v="166"/>
        <pc:sldMkLst>
          <pc:docMk/>
          <pc:sldMk cId="3291316133" sldId="296"/>
        </pc:sldMkLst>
        <pc:spChg chg="del">
          <ac:chgData name="James Clegg" userId="c6df1435-7a36-4b38-be4d-16e68e91152f" providerId="ADAL" clId="{65BA01C0-E9BC-49EB-B7A3-C20B36E4951F}" dt="2021-09-10T11:55:08.898" v="162"/>
          <ac:spMkLst>
            <pc:docMk/>
            <pc:sldMk cId="3291316133" sldId="296"/>
            <ac:spMk id="8" creationId="{00000000-0000-0000-0000-000000000000}"/>
          </ac:spMkLst>
        </pc:spChg>
        <pc:spChg chg="del">
          <ac:chgData name="James Clegg" userId="c6df1435-7a36-4b38-be4d-16e68e91152f" providerId="ADAL" clId="{65BA01C0-E9BC-49EB-B7A3-C20B36E4951F}" dt="2021-09-10T11:54:38.676" v="126"/>
          <ac:spMkLst>
            <pc:docMk/>
            <pc:sldMk cId="3291316133" sldId="296"/>
            <ac:spMk id="11" creationId="{A9904DA9-7265-4F4B-A258-F8DE32D84CDF}"/>
          </ac:spMkLst>
        </pc:spChg>
        <pc:spChg chg="del">
          <ac:chgData name="James Clegg" userId="c6df1435-7a36-4b38-be4d-16e68e91152f" providerId="ADAL" clId="{65BA01C0-E9BC-49EB-B7A3-C20B36E4951F}" dt="2021-09-10T11:54:38.676" v="126"/>
          <ac:spMkLst>
            <pc:docMk/>
            <pc:sldMk cId="3291316133" sldId="296"/>
            <ac:spMk id="13" creationId="{BE90233A-997E-8945-A137-E0EDCC5B7305}"/>
          </ac:spMkLst>
        </pc:spChg>
        <pc:spChg chg="del">
          <ac:chgData name="James Clegg" userId="c6df1435-7a36-4b38-be4d-16e68e91152f" providerId="ADAL" clId="{65BA01C0-E9BC-49EB-B7A3-C20B36E4951F}" dt="2021-09-10T11:54:49.446" v="151"/>
          <ac:spMkLst>
            <pc:docMk/>
            <pc:sldMk cId="3291316133" sldId="296"/>
            <ac:spMk id="17" creationId="{00051281-3E80-4688-BD15-01DE089D1136}"/>
          </ac:spMkLst>
        </pc:spChg>
        <pc:spChg chg="del">
          <ac:chgData name="James Clegg" userId="c6df1435-7a36-4b38-be4d-16e68e91152f" providerId="ADAL" clId="{65BA01C0-E9BC-49EB-B7A3-C20B36E4951F}" dt="2021-09-10T11:54:38.676" v="126"/>
          <ac:spMkLst>
            <pc:docMk/>
            <pc:sldMk cId="3291316133" sldId="296"/>
            <ac:spMk id="22" creationId="{F6296575-3712-E14A-921F-6FB3E1FACF7F}"/>
          </ac:spMkLst>
        </pc:spChg>
        <pc:spChg chg="del">
          <ac:chgData name="James Clegg" userId="c6df1435-7a36-4b38-be4d-16e68e91152f" providerId="ADAL" clId="{65BA01C0-E9BC-49EB-B7A3-C20B36E4951F}" dt="2021-09-10T11:54:38.676" v="126"/>
          <ac:spMkLst>
            <pc:docMk/>
            <pc:sldMk cId="3291316133" sldId="296"/>
            <ac:spMk id="28" creationId="{5ECF5C3D-C244-DC4D-BF38-24B84F48E7A5}"/>
          </ac:spMkLst>
        </pc:spChg>
        <pc:spChg chg="del">
          <ac:chgData name="James Clegg" userId="c6df1435-7a36-4b38-be4d-16e68e91152f" providerId="ADAL" clId="{65BA01C0-E9BC-49EB-B7A3-C20B36E4951F}" dt="2021-09-10T11:54:38.676" v="126"/>
          <ac:spMkLst>
            <pc:docMk/>
            <pc:sldMk cId="3291316133" sldId="296"/>
            <ac:spMk id="29" creationId="{ABE69D18-7116-5547-94D1-276D687578A7}"/>
          </ac:spMkLst>
        </pc:spChg>
        <pc:spChg chg="del">
          <ac:chgData name="James Clegg" userId="c6df1435-7a36-4b38-be4d-16e68e91152f" providerId="ADAL" clId="{65BA01C0-E9BC-49EB-B7A3-C20B36E4951F}" dt="2021-09-10T11:54:38.676" v="126"/>
          <ac:spMkLst>
            <pc:docMk/>
            <pc:sldMk cId="3291316133" sldId="296"/>
            <ac:spMk id="30" creationId="{CB4E6157-DC85-254A-BF13-4D328018B2A2}"/>
          </ac:spMkLst>
        </pc:spChg>
        <pc:spChg chg="del">
          <ac:chgData name="James Clegg" userId="c6df1435-7a36-4b38-be4d-16e68e91152f" providerId="ADAL" clId="{65BA01C0-E9BC-49EB-B7A3-C20B36E4951F}" dt="2021-09-10T11:54:54.837" v="154"/>
          <ac:spMkLst>
            <pc:docMk/>
            <pc:sldMk cId="3291316133" sldId="296"/>
            <ac:spMk id="40" creationId="{00051281-3E80-4688-BD15-01DE089D1136}"/>
          </ac:spMkLst>
        </pc:spChg>
        <pc:spChg chg="del">
          <ac:chgData name="James Clegg" userId="c6df1435-7a36-4b38-be4d-16e68e91152f" providerId="ADAL" clId="{65BA01C0-E9BC-49EB-B7A3-C20B36E4951F}" dt="2021-09-10T11:55:01.206" v="157"/>
          <ac:spMkLst>
            <pc:docMk/>
            <pc:sldMk cId="3291316133" sldId="296"/>
            <ac:spMk id="41" creationId="{00000000-0000-0000-0000-000000000000}"/>
          </ac:spMkLst>
        </pc:spChg>
        <pc:picChg chg="add mod ord">
          <ac:chgData name="James Clegg" userId="c6df1435-7a36-4b38-be4d-16e68e91152f" providerId="ADAL" clId="{65BA01C0-E9BC-49EB-B7A3-C20B36E4951F}" dt="2021-09-10T11:54:47.548" v="150" actId="167"/>
          <ac:picMkLst>
            <pc:docMk/>
            <pc:sldMk cId="3291316133" sldId="296"/>
            <ac:picMk id="3" creationId="{4B3AA0EA-60D8-4E60-B0E2-B065C76EEBE1}"/>
          </ac:picMkLst>
        </pc:picChg>
        <pc:picChg chg="add mod">
          <ac:chgData name="James Clegg" userId="c6df1435-7a36-4b38-be4d-16e68e91152f" providerId="ADAL" clId="{65BA01C0-E9BC-49EB-B7A3-C20B36E4951F}" dt="2021-09-10T11:54:52.413" v="153" actId="1076"/>
          <ac:picMkLst>
            <pc:docMk/>
            <pc:sldMk cId="3291316133" sldId="296"/>
            <ac:picMk id="5" creationId="{F9276EE9-5EAA-4EE4-98FF-60072AF9449D}"/>
          </ac:picMkLst>
        </pc:picChg>
        <pc:picChg chg="add mod">
          <ac:chgData name="James Clegg" userId="c6df1435-7a36-4b38-be4d-16e68e91152f" providerId="ADAL" clId="{65BA01C0-E9BC-49EB-B7A3-C20B36E4951F}" dt="2021-09-10T11:54:58.537" v="156" actId="1076"/>
          <ac:picMkLst>
            <pc:docMk/>
            <pc:sldMk cId="3291316133" sldId="296"/>
            <ac:picMk id="6" creationId="{0AD0BD20-A231-4806-967D-7127B139C472}"/>
          </ac:picMkLst>
        </pc:picChg>
        <pc:picChg chg="add mod">
          <ac:chgData name="James Clegg" userId="c6df1435-7a36-4b38-be4d-16e68e91152f" providerId="ADAL" clId="{65BA01C0-E9BC-49EB-B7A3-C20B36E4951F}" dt="2021-09-10T11:55:06.695" v="161" actId="1036"/>
          <ac:picMkLst>
            <pc:docMk/>
            <pc:sldMk cId="3291316133" sldId="296"/>
            <ac:picMk id="7" creationId="{E522002C-D77A-4248-A97D-809317B8C23C}"/>
          </ac:picMkLst>
        </pc:picChg>
        <pc:picChg chg="add mod">
          <ac:chgData name="James Clegg" userId="c6df1435-7a36-4b38-be4d-16e68e91152f" providerId="ADAL" clId="{65BA01C0-E9BC-49EB-B7A3-C20B36E4951F}" dt="2021-09-10T11:55:13.075" v="164" actId="1076"/>
          <ac:picMkLst>
            <pc:docMk/>
            <pc:sldMk cId="3291316133" sldId="296"/>
            <ac:picMk id="9" creationId="{E57531AE-E523-4CFD-8354-6F2D5EB72AD3}"/>
          </ac:picMkLst>
        </pc:picChg>
        <pc:cxnChg chg="del">
          <ac:chgData name="James Clegg" userId="c6df1435-7a36-4b38-be4d-16e68e91152f" providerId="ADAL" clId="{65BA01C0-E9BC-49EB-B7A3-C20B36E4951F}" dt="2021-09-10T11:54:38.676" v="126"/>
          <ac:cxnSpMkLst>
            <pc:docMk/>
            <pc:sldMk cId="3291316133" sldId="296"/>
            <ac:cxnSpMk id="18" creationId="{EE07CA89-0E41-6B43-A25A-71A91C42E67E}"/>
          </ac:cxnSpMkLst>
        </pc:cxnChg>
        <pc:cxnChg chg="del">
          <ac:chgData name="James Clegg" userId="c6df1435-7a36-4b38-be4d-16e68e91152f" providerId="ADAL" clId="{65BA01C0-E9BC-49EB-B7A3-C20B36E4951F}" dt="2021-09-10T11:54:38.676" v="126"/>
          <ac:cxnSpMkLst>
            <pc:docMk/>
            <pc:sldMk cId="3291316133" sldId="296"/>
            <ac:cxnSpMk id="19" creationId="{40F54EEE-7108-B24C-86CB-9C29CF1AF24D}"/>
          </ac:cxnSpMkLst>
        </pc:cxnChg>
        <pc:cxnChg chg="del">
          <ac:chgData name="James Clegg" userId="c6df1435-7a36-4b38-be4d-16e68e91152f" providerId="ADAL" clId="{65BA01C0-E9BC-49EB-B7A3-C20B36E4951F}" dt="2021-09-10T11:54:38.676" v="126"/>
          <ac:cxnSpMkLst>
            <pc:docMk/>
            <pc:sldMk cId="3291316133" sldId="296"/>
            <ac:cxnSpMk id="21" creationId="{8A2575B4-16B7-5D4D-ACD0-6B4E689E9BE9}"/>
          </ac:cxnSpMkLst>
        </pc:cxnChg>
        <pc:cxnChg chg="del">
          <ac:chgData name="James Clegg" userId="c6df1435-7a36-4b38-be4d-16e68e91152f" providerId="ADAL" clId="{65BA01C0-E9BC-49EB-B7A3-C20B36E4951F}" dt="2021-09-10T11:54:38.676" v="126"/>
          <ac:cxnSpMkLst>
            <pc:docMk/>
            <pc:sldMk cId="3291316133" sldId="296"/>
            <ac:cxnSpMk id="25" creationId="{8074D729-7057-F54C-B899-11A8B8F65BF0}"/>
          </ac:cxnSpMkLst>
        </pc:cxnChg>
      </pc:sldChg>
      <pc:sldChg chg="addSp delSp modSp modAnim">
        <pc:chgData name="James Clegg" userId="c6df1435-7a36-4b38-be4d-16e68e91152f" providerId="ADAL" clId="{65BA01C0-E9BC-49EB-B7A3-C20B36E4951F}" dt="2021-09-10T11:56:40.293" v="206"/>
        <pc:sldMkLst>
          <pc:docMk/>
          <pc:sldMk cId="2883745144" sldId="297"/>
        </pc:sldMkLst>
        <pc:spChg chg="del">
          <ac:chgData name="James Clegg" userId="c6df1435-7a36-4b38-be4d-16e68e91152f" providerId="ADAL" clId="{65BA01C0-E9BC-49EB-B7A3-C20B36E4951F}" dt="2021-09-10T11:56:09.453" v="199"/>
          <ac:spMkLst>
            <pc:docMk/>
            <pc:sldMk cId="2883745144" sldId="297"/>
            <ac:spMk id="8" creationId="{00000000-0000-0000-0000-000000000000}"/>
          </ac:spMkLst>
        </pc:spChg>
        <pc:spChg chg="del">
          <ac:chgData name="James Clegg" userId="c6df1435-7a36-4b38-be4d-16e68e91152f" providerId="ADAL" clId="{65BA01C0-E9BC-49EB-B7A3-C20B36E4951F}" dt="2021-09-10T11:56:16.455" v="202"/>
          <ac:spMkLst>
            <pc:docMk/>
            <pc:sldMk cId="2883745144" sldId="297"/>
            <ac:spMk id="11" creationId="{00000000-0000-0000-0000-000000000000}"/>
          </ac:spMkLst>
        </pc:spChg>
        <pc:spChg chg="del">
          <ac:chgData name="James Clegg" userId="c6df1435-7a36-4b38-be4d-16e68e91152f" providerId="ADAL" clId="{65BA01C0-E9BC-49EB-B7A3-C20B36E4951F}" dt="2021-09-10T11:55:41.546" v="186"/>
          <ac:spMkLst>
            <pc:docMk/>
            <pc:sldMk cId="2883745144" sldId="297"/>
            <ac:spMk id="17" creationId="{00051281-3E80-4688-BD15-01DE089D1136}"/>
          </ac:spMkLst>
        </pc:spChg>
        <pc:spChg chg="del">
          <ac:chgData name="James Clegg" userId="c6df1435-7a36-4b38-be4d-16e68e91152f" providerId="ADAL" clId="{65BA01C0-E9BC-49EB-B7A3-C20B36E4951F}" dt="2021-09-10T11:55:31.053" v="167"/>
          <ac:spMkLst>
            <pc:docMk/>
            <pc:sldMk cId="2883745144" sldId="297"/>
            <ac:spMk id="22" creationId="{F6296575-3712-E14A-921F-6FB3E1FACF7F}"/>
          </ac:spMkLst>
        </pc:spChg>
        <pc:spChg chg="del">
          <ac:chgData name="James Clegg" userId="c6df1435-7a36-4b38-be4d-16e68e91152f" providerId="ADAL" clId="{65BA01C0-E9BC-49EB-B7A3-C20B36E4951F}" dt="2021-09-10T11:56:04.017" v="196"/>
          <ac:spMkLst>
            <pc:docMk/>
            <pc:sldMk cId="2883745144" sldId="297"/>
            <ac:spMk id="23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5:31.053" v="167"/>
          <ac:spMkLst>
            <pc:docMk/>
            <pc:sldMk cId="2883745144" sldId="297"/>
            <ac:spMk id="25" creationId="{00051281-3E80-4688-BD15-01DE089D1136}"/>
          </ac:spMkLst>
        </pc:spChg>
        <pc:picChg chg="add mod ord">
          <ac:chgData name="James Clegg" userId="c6df1435-7a36-4b38-be4d-16e68e91152f" providerId="ADAL" clId="{65BA01C0-E9BC-49EB-B7A3-C20B36E4951F}" dt="2021-09-10T11:55:38.685" v="185" actId="167"/>
          <ac:picMkLst>
            <pc:docMk/>
            <pc:sldMk cId="2883745144" sldId="297"/>
            <ac:picMk id="3" creationId="{8575EC95-9472-4903-BEED-5FC5F7CA59A6}"/>
          </ac:picMkLst>
        </pc:picChg>
        <pc:picChg chg="add mod">
          <ac:chgData name="James Clegg" userId="c6df1435-7a36-4b38-be4d-16e68e91152f" providerId="ADAL" clId="{65BA01C0-E9BC-49EB-B7A3-C20B36E4951F}" dt="2021-09-10T11:55:48.088" v="195" actId="1038"/>
          <ac:picMkLst>
            <pc:docMk/>
            <pc:sldMk cId="2883745144" sldId="297"/>
            <ac:picMk id="5" creationId="{737A2E44-2CE2-4903-B0CE-6F12A6AB7AB0}"/>
          </ac:picMkLst>
        </pc:picChg>
        <pc:picChg chg="add mod">
          <ac:chgData name="James Clegg" userId="c6df1435-7a36-4b38-be4d-16e68e91152f" providerId="ADAL" clId="{65BA01C0-E9BC-49EB-B7A3-C20B36E4951F}" dt="2021-09-10T11:56:07.069" v="198" actId="1076"/>
          <ac:picMkLst>
            <pc:docMk/>
            <pc:sldMk cId="2883745144" sldId="297"/>
            <ac:picMk id="6" creationId="{C9A3D995-6D63-49B7-AC5F-06428CFFE396}"/>
          </ac:picMkLst>
        </pc:picChg>
        <pc:picChg chg="add mod">
          <ac:chgData name="James Clegg" userId="c6df1435-7a36-4b38-be4d-16e68e91152f" providerId="ADAL" clId="{65BA01C0-E9BC-49EB-B7A3-C20B36E4951F}" dt="2021-09-10T11:56:13.429" v="201" actId="1076"/>
          <ac:picMkLst>
            <pc:docMk/>
            <pc:sldMk cId="2883745144" sldId="297"/>
            <ac:picMk id="7" creationId="{1A3FA223-7173-4EA5-9FBE-55ADC0F6EDFA}"/>
          </ac:picMkLst>
        </pc:picChg>
        <pc:picChg chg="add mod">
          <ac:chgData name="James Clegg" userId="c6df1435-7a36-4b38-be4d-16e68e91152f" providerId="ADAL" clId="{65BA01C0-E9BC-49EB-B7A3-C20B36E4951F}" dt="2021-09-10T11:56:27.553" v="204" actId="1076"/>
          <ac:picMkLst>
            <pc:docMk/>
            <pc:sldMk cId="2883745144" sldId="297"/>
            <ac:picMk id="9" creationId="{43E719DD-9B97-434E-B8BA-B0DB07489F62}"/>
          </ac:picMkLst>
        </pc:picChg>
      </pc:sldChg>
      <pc:sldChg chg="addSp delSp modSp modAnim">
        <pc:chgData name="James Clegg" userId="c6df1435-7a36-4b38-be4d-16e68e91152f" providerId="ADAL" clId="{65BA01C0-E9BC-49EB-B7A3-C20B36E4951F}" dt="2021-09-10T11:57:33.413" v="227"/>
        <pc:sldMkLst>
          <pc:docMk/>
          <pc:sldMk cId="594111668" sldId="298"/>
        </pc:sldMkLst>
        <pc:spChg chg="del">
          <ac:chgData name="James Clegg" userId="c6df1435-7a36-4b38-be4d-16e68e91152f" providerId="ADAL" clId="{65BA01C0-E9BC-49EB-B7A3-C20B36E4951F}" dt="2021-09-10T11:57:18.034" v="220"/>
          <ac:spMkLst>
            <pc:docMk/>
            <pc:sldMk cId="594111668" sldId="298"/>
            <ac:spMk id="2" creationId="{00000000-0000-0000-0000-000000000000}"/>
          </ac:spMkLst>
        </pc:spChg>
        <pc:spChg chg="del">
          <ac:chgData name="James Clegg" userId="c6df1435-7a36-4b38-be4d-16e68e91152f" providerId="ADAL" clId="{65BA01C0-E9BC-49EB-B7A3-C20B36E4951F}" dt="2021-09-10T11:56:59.566" v="214"/>
          <ac:spMkLst>
            <pc:docMk/>
            <pc:sldMk cId="594111668" sldId="298"/>
            <ac:spMk id="8" creationId="{00000000-0000-0000-0000-000000000000}"/>
          </ac:spMkLst>
        </pc:spChg>
        <pc:spChg chg="del">
          <ac:chgData name="James Clegg" userId="c6df1435-7a36-4b38-be4d-16e68e91152f" providerId="ADAL" clId="{65BA01C0-E9BC-49EB-B7A3-C20B36E4951F}" dt="2021-09-10T11:57:18.034" v="220"/>
          <ac:spMkLst>
            <pc:docMk/>
            <pc:sldMk cId="594111668" sldId="298"/>
            <ac:spMk id="11" creationId="{00000000-0000-0000-0000-000000000000}"/>
          </ac:spMkLst>
        </pc:spChg>
        <pc:spChg chg="del">
          <ac:chgData name="James Clegg" userId="c6df1435-7a36-4b38-be4d-16e68e91152f" providerId="ADAL" clId="{65BA01C0-E9BC-49EB-B7A3-C20B36E4951F}" dt="2021-09-10T11:57:18.034" v="220"/>
          <ac:spMkLst>
            <pc:docMk/>
            <pc:sldMk cId="594111668" sldId="298"/>
            <ac:spMk id="12" creationId="{00000000-0000-0000-0000-000000000000}"/>
          </ac:spMkLst>
        </pc:spChg>
        <pc:spChg chg="del">
          <ac:chgData name="James Clegg" userId="c6df1435-7a36-4b38-be4d-16e68e91152f" providerId="ADAL" clId="{65BA01C0-E9BC-49EB-B7A3-C20B36E4951F}" dt="2021-09-10T11:57:18.034" v="220"/>
          <ac:spMkLst>
            <pc:docMk/>
            <pc:sldMk cId="594111668" sldId="298"/>
            <ac:spMk id="13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7:18.034" v="220"/>
          <ac:spMkLst>
            <pc:docMk/>
            <pc:sldMk cId="594111668" sldId="298"/>
            <ac:spMk id="15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7:18.034" v="220"/>
          <ac:spMkLst>
            <pc:docMk/>
            <pc:sldMk cId="594111668" sldId="298"/>
            <ac:spMk id="16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7:18.034" v="220"/>
          <ac:spMkLst>
            <pc:docMk/>
            <pc:sldMk cId="594111668" sldId="298"/>
            <ac:spMk id="18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7:18.034" v="220"/>
          <ac:spMkLst>
            <pc:docMk/>
            <pc:sldMk cId="594111668" sldId="298"/>
            <ac:spMk id="19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7:18.034" v="220"/>
          <ac:spMkLst>
            <pc:docMk/>
            <pc:sldMk cId="594111668" sldId="298"/>
            <ac:spMk id="20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7:18.034" v="220"/>
          <ac:spMkLst>
            <pc:docMk/>
            <pc:sldMk cId="594111668" sldId="298"/>
            <ac:spMk id="21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6:48.906" v="207"/>
          <ac:spMkLst>
            <pc:docMk/>
            <pc:sldMk cId="594111668" sldId="298"/>
            <ac:spMk id="22" creationId="{F6296575-3712-E14A-921F-6FB3E1FACF7F}"/>
          </ac:spMkLst>
        </pc:spChg>
        <pc:spChg chg="del">
          <ac:chgData name="James Clegg" userId="c6df1435-7a36-4b38-be4d-16e68e91152f" providerId="ADAL" clId="{65BA01C0-E9BC-49EB-B7A3-C20B36E4951F}" dt="2021-09-10T11:57:05.792" v="217"/>
          <ac:spMkLst>
            <pc:docMk/>
            <pc:sldMk cId="594111668" sldId="298"/>
            <ac:spMk id="23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7:24.924" v="223"/>
          <ac:spMkLst>
            <pc:docMk/>
            <pc:sldMk cId="594111668" sldId="298"/>
            <ac:spMk id="24" creationId="{3466905F-5966-498E-A0D7-CBE2F1B8FC58}"/>
          </ac:spMkLst>
        </pc:spChg>
        <pc:picChg chg="add mod ord">
          <ac:chgData name="James Clegg" userId="c6df1435-7a36-4b38-be4d-16e68e91152f" providerId="ADAL" clId="{65BA01C0-E9BC-49EB-B7A3-C20B36E4951F}" dt="2021-09-10T11:56:55.683" v="213" actId="167"/>
          <ac:picMkLst>
            <pc:docMk/>
            <pc:sldMk cId="594111668" sldId="298"/>
            <ac:picMk id="5" creationId="{88229721-CF85-49B6-98A9-3D8C0DFA4914}"/>
          </ac:picMkLst>
        </pc:picChg>
        <pc:picChg chg="add mod">
          <ac:chgData name="James Clegg" userId="c6df1435-7a36-4b38-be4d-16e68e91152f" providerId="ADAL" clId="{65BA01C0-E9BC-49EB-B7A3-C20B36E4951F}" dt="2021-09-10T11:57:03.682" v="216" actId="1076"/>
          <ac:picMkLst>
            <pc:docMk/>
            <pc:sldMk cId="594111668" sldId="298"/>
            <ac:picMk id="6" creationId="{E001688B-F52D-4929-A462-4A5552952402}"/>
          </ac:picMkLst>
        </pc:picChg>
        <pc:picChg chg="add mod">
          <ac:chgData name="James Clegg" userId="c6df1435-7a36-4b38-be4d-16e68e91152f" providerId="ADAL" clId="{65BA01C0-E9BC-49EB-B7A3-C20B36E4951F}" dt="2021-09-10T11:57:09.279" v="219" actId="1076"/>
          <ac:picMkLst>
            <pc:docMk/>
            <pc:sldMk cId="594111668" sldId="298"/>
            <ac:picMk id="7" creationId="{C739D202-EB2C-4AB1-849E-4414910DEEFA}"/>
          </ac:picMkLst>
        </pc:picChg>
        <pc:picChg chg="add mod">
          <ac:chgData name="James Clegg" userId="c6df1435-7a36-4b38-be4d-16e68e91152f" providerId="ADAL" clId="{65BA01C0-E9BC-49EB-B7A3-C20B36E4951F}" dt="2021-09-10T11:57:22.053" v="222" actId="1076"/>
          <ac:picMkLst>
            <pc:docMk/>
            <pc:sldMk cId="594111668" sldId="298"/>
            <ac:picMk id="9" creationId="{FD36B40F-2F03-4BD7-9886-53416AD5D302}"/>
          </ac:picMkLst>
        </pc:picChg>
        <pc:picChg chg="add mod">
          <ac:chgData name="James Clegg" userId="c6df1435-7a36-4b38-be4d-16e68e91152f" providerId="ADAL" clId="{65BA01C0-E9BC-49EB-B7A3-C20B36E4951F}" dt="2021-09-10T11:57:28.660" v="225" actId="1076"/>
          <ac:picMkLst>
            <pc:docMk/>
            <pc:sldMk cId="594111668" sldId="298"/>
            <ac:picMk id="10" creationId="{015D80A3-F93A-4672-B9DD-14C2BF499A36}"/>
          </ac:picMkLst>
        </pc:picChg>
      </pc:sldChg>
      <pc:sldChg chg="addSp delSp modSp modAnim">
        <pc:chgData name="James Clegg" userId="c6df1435-7a36-4b38-be4d-16e68e91152f" providerId="ADAL" clId="{65BA01C0-E9BC-49EB-B7A3-C20B36E4951F}" dt="2021-09-10T11:58:34.424" v="284"/>
        <pc:sldMkLst>
          <pc:docMk/>
          <pc:sldMk cId="2374878754" sldId="299"/>
        </pc:sldMkLst>
        <pc:spChg chg="del">
          <ac:chgData name="James Clegg" userId="c6df1435-7a36-4b38-be4d-16e68e91152f" providerId="ADAL" clId="{65BA01C0-E9BC-49EB-B7A3-C20B36E4951F}" dt="2021-09-10T11:57:52.820" v="230"/>
          <ac:spMkLst>
            <pc:docMk/>
            <pc:sldMk cId="2374878754" sldId="299"/>
            <ac:spMk id="2" creationId="{00000000-0000-0000-0000-000000000000}"/>
          </ac:spMkLst>
        </pc:spChg>
        <pc:spChg chg="add del">
          <ac:chgData name="James Clegg" userId="c6df1435-7a36-4b38-be4d-16e68e91152f" providerId="ADAL" clId="{65BA01C0-E9BC-49EB-B7A3-C20B36E4951F}" dt="2021-09-10T11:57:52.820" v="230"/>
          <ac:spMkLst>
            <pc:docMk/>
            <pc:sldMk cId="2374878754" sldId="299"/>
            <ac:spMk id="7" creationId="{00051281-3E80-4688-BD15-01DE089D1136}"/>
          </ac:spMkLst>
        </pc:spChg>
        <pc:spChg chg="add del">
          <ac:chgData name="James Clegg" userId="c6df1435-7a36-4b38-be4d-16e68e91152f" providerId="ADAL" clId="{65BA01C0-E9BC-49EB-B7A3-C20B36E4951F}" dt="2021-09-10T11:58:03.555" v="247"/>
          <ac:spMkLst>
            <pc:docMk/>
            <pc:sldMk cId="2374878754" sldId="299"/>
            <ac:spMk id="8" creationId="{00000000-0000-0000-0000-000000000000}"/>
          </ac:spMkLst>
        </pc:spChg>
        <pc:spChg chg="del">
          <ac:chgData name="James Clegg" userId="c6df1435-7a36-4b38-be4d-16e68e91152f" providerId="ADAL" clId="{65BA01C0-E9BC-49EB-B7A3-C20B36E4951F}" dt="2021-09-10T11:58:18.324" v="273"/>
          <ac:spMkLst>
            <pc:docMk/>
            <pc:sldMk cId="2374878754" sldId="299"/>
            <ac:spMk id="9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8:25.286" v="280"/>
          <ac:spMkLst>
            <pc:docMk/>
            <pc:sldMk cId="2374878754" sldId="299"/>
            <ac:spMk id="10" creationId="{3466905F-5966-498E-A0D7-CBE2F1B8FC58}"/>
          </ac:spMkLst>
        </pc:spChg>
        <pc:spChg chg="add del">
          <ac:chgData name="James Clegg" userId="c6df1435-7a36-4b38-be4d-16e68e91152f" providerId="ADAL" clId="{65BA01C0-E9BC-49EB-B7A3-C20B36E4951F}" dt="2021-09-10T11:57:52.820" v="230"/>
          <ac:spMkLst>
            <pc:docMk/>
            <pc:sldMk cId="2374878754" sldId="299"/>
            <ac:spMk id="22" creationId="{F6296575-3712-E14A-921F-6FB3E1FACF7F}"/>
          </ac:spMkLst>
        </pc:spChg>
        <pc:spChg chg="del">
          <ac:chgData name="James Clegg" userId="c6df1435-7a36-4b38-be4d-16e68e91152f" providerId="ADAL" clId="{65BA01C0-E9BC-49EB-B7A3-C20B36E4951F}" dt="2021-09-10T11:58:11.586" v="264"/>
          <ac:spMkLst>
            <pc:docMk/>
            <pc:sldMk cId="2374878754" sldId="299"/>
            <ac:spMk id="23" creationId="{3466905F-5966-498E-A0D7-CBE2F1B8FC58}"/>
          </ac:spMkLst>
        </pc:spChg>
        <pc:picChg chg="add mod ord">
          <ac:chgData name="James Clegg" userId="c6df1435-7a36-4b38-be4d-16e68e91152f" providerId="ADAL" clId="{65BA01C0-E9BC-49EB-B7A3-C20B36E4951F}" dt="2021-09-10T11:58:01.283" v="246" actId="167"/>
          <ac:picMkLst>
            <pc:docMk/>
            <pc:sldMk cId="2374878754" sldId="299"/>
            <ac:picMk id="5" creationId="{9B351CE4-0539-402E-9E41-4BEC2C6268CF}"/>
          </ac:picMkLst>
        </pc:picChg>
        <pc:picChg chg="add mod">
          <ac:chgData name="James Clegg" userId="c6df1435-7a36-4b38-be4d-16e68e91152f" providerId="ADAL" clId="{65BA01C0-E9BC-49EB-B7A3-C20B36E4951F}" dt="2021-09-10T11:58:09.786" v="263" actId="1038"/>
          <ac:picMkLst>
            <pc:docMk/>
            <pc:sldMk cId="2374878754" sldId="299"/>
            <ac:picMk id="6" creationId="{EB71422E-84FE-4485-AB3B-E08F12789B44}"/>
          </ac:picMkLst>
        </pc:picChg>
        <pc:picChg chg="add mod">
          <ac:chgData name="James Clegg" userId="c6df1435-7a36-4b38-be4d-16e68e91152f" providerId="ADAL" clId="{65BA01C0-E9BC-49EB-B7A3-C20B36E4951F}" dt="2021-09-10T11:58:15.362" v="272" actId="1036"/>
          <ac:picMkLst>
            <pc:docMk/>
            <pc:sldMk cId="2374878754" sldId="299"/>
            <ac:picMk id="11" creationId="{6564D0EE-ACC5-4411-A7AE-23AAB6CDEEDE}"/>
          </ac:picMkLst>
        </pc:picChg>
        <pc:picChg chg="add mod">
          <ac:chgData name="James Clegg" userId="c6df1435-7a36-4b38-be4d-16e68e91152f" providerId="ADAL" clId="{65BA01C0-E9BC-49EB-B7A3-C20B36E4951F}" dt="2021-09-10T11:58:22.880" v="279" actId="1035"/>
          <ac:picMkLst>
            <pc:docMk/>
            <pc:sldMk cId="2374878754" sldId="299"/>
            <ac:picMk id="12" creationId="{EE4F989A-201C-41B5-9555-63D00DB4FF71}"/>
          </ac:picMkLst>
        </pc:picChg>
        <pc:picChg chg="add mod">
          <ac:chgData name="James Clegg" userId="c6df1435-7a36-4b38-be4d-16e68e91152f" providerId="ADAL" clId="{65BA01C0-E9BC-49EB-B7A3-C20B36E4951F}" dt="2021-09-10T11:58:28.855" v="282" actId="1076"/>
          <ac:picMkLst>
            <pc:docMk/>
            <pc:sldMk cId="2374878754" sldId="299"/>
            <ac:picMk id="13" creationId="{5134E3CB-0552-4E32-A6F5-1269BF1562E4}"/>
          </ac:picMkLst>
        </pc:picChg>
      </pc:sldChg>
      <pc:sldChg chg="addSp delSp modSp modAnim">
        <pc:chgData name="James Clegg" userId="c6df1435-7a36-4b38-be4d-16e68e91152f" providerId="ADAL" clId="{65BA01C0-E9BC-49EB-B7A3-C20B36E4951F}" dt="2021-09-10T11:59:17.200" v="333"/>
        <pc:sldMkLst>
          <pc:docMk/>
          <pc:sldMk cId="489151414" sldId="300"/>
        </pc:sldMkLst>
        <pc:spChg chg="del">
          <ac:chgData name="James Clegg" userId="c6df1435-7a36-4b38-be4d-16e68e91152f" providerId="ADAL" clId="{65BA01C0-E9BC-49EB-B7A3-C20B36E4951F}" dt="2021-09-10T11:58:55.653" v="323"/>
          <ac:spMkLst>
            <pc:docMk/>
            <pc:sldMk cId="489151414" sldId="300"/>
            <ac:spMk id="9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9:02.127" v="326"/>
          <ac:spMkLst>
            <pc:docMk/>
            <pc:sldMk cId="489151414" sldId="300"/>
            <ac:spMk id="10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9:08.338" v="329"/>
          <ac:spMkLst>
            <pc:docMk/>
            <pc:sldMk cId="489151414" sldId="300"/>
            <ac:spMk id="11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8:40.216" v="285"/>
          <ac:spMkLst>
            <pc:docMk/>
            <pc:sldMk cId="489151414" sldId="300"/>
            <ac:spMk id="22" creationId="{F6296575-3712-E14A-921F-6FB3E1FACF7F}"/>
          </ac:spMkLst>
        </pc:spChg>
        <pc:spChg chg="del">
          <ac:chgData name="James Clegg" userId="c6df1435-7a36-4b38-be4d-16e68e91152f" providerId="ADAL" clId="{65BA01C0-E9BC-49EB-B7A3-C20B36E4951F}" dt="2021-09-10T11:58:50.498" v="319"/>
          <ac:spMkLst>
            <pc:docMk/>
            <pc:sldMk cId="489151414" sldId="300"/>
            <ac:spMk id="23" creationId="{3466905F-5966-498E-A0D7-CBE2F1B8FC58}"/>
          </ac:spMkLst>
        </pc:spChg>
        <pc:picChg chg="add mod ord">
          <ac:chgData name="James Clegg" userId="c6df1435-7a36-4b38-be4d-16e68e91152f" providerId="ADAL" clId="{65BA01C0-E9BC-49EB-B7A3-C20B36E4951F}" dt="2021-09-10T11:58:48.253" v="318" actId="167"/>
          <ac:picMkLst>
            <pc:docMk/>
            <pc:sldMk cId="489151414" sldId="300"/>
            <ac:picMk id="3" creationId="{322E5CAA-28E5-4EFA-A6B8-223E92D69F03}"/>
          </ac:picMkLst>
        </pc:picChg>
        <pc:picChg chg="add mod">
          <ac:chgData name="James Clegg" userId="c6df1435-7a36-4b38-be4d-16e68e91152f" providerId="ADAL" clId="{65BA01C0-E9BC-49EB-B7A3-C20B36E4951F}" dt="2021-09-10T11:58:53.732" v="322" actId="1036"/>
          <ac:picMkLst>
            <pc:docMk/>
            <pc:sldMk cId="489151414" sldId="300"/>
            <ac:picMk id="5" creationId="{459F6348-BD77-4E97-96D3-AF386E9B7276}"/>
          </ac:picMkLst>
        </pc:picChg>
        <pc:picChg chg="add mod">
          <ac:chgData name="James Clegg" userId="c6df1435-7a36-4b38-be4d-16e68e91152f" providerId="ADAL" clId="{65BA01C0-E9BC-49EB-B7A3-C20B36E4951F}" dt="2021-09-10T11:58:59.154" v="325" actId="1076"/>
          <ac:picMkLst>
            <pc:docMk/>
            <pc:sldMk cId="489151414" sldId="300"/>
            <ac:picMk id="6" creationId="{43600D06-FBDB-4B2B-8118-7F7ED23B1A9C}"/>
          </ac:picMkLst>
        </pc:picChg>
        <pc:picChg chg="add mod">
          <ac:chgData name="James Clegg" userId="c6df1435-7a36-4b38-be4d-16e68e91152f" providerId="ADAL" clId="{65BA01C0-E9BC-49EB-B7A3-C20B36E4951F}" dt="2021-09-10T11:59:05.535" v="328" actId="1076"/>
          <ac:picMkLst>
            <pc:docMk/>
            <pc:sldMk cId="489151414" sldId="300"/>
            <ac:picMk id="7" creationId="{49833A27-0074-452E-A676-9D6E7DDEB0C6}"/>
          </ac:picMkLst>
        </pc:picChg>
        <pc:picChg chg="add mod">
          <ac:chgData name="James Clegg" userId="c6df1435-7a36-4b38-be4d-16e68e91152f" providerId="ADAL" clId="{65BA01C0-E9BC-49EB-B7A3-C20B36E4951F}" dt="2021-09-10T11:59:11.821" v="331" actId="1076"/>
          <ac:picMkLst>
            <pc:docMk/>
            <pc:sldMk cId="489151414" sldId="300"/>
            <ac:picMk id="8" creationId="{73FF3C76-DF26-42D3-9DD3-E827B2AA88FE}"/>
          </ac:picMkLst>
        </pc:picChg>
      </pc:sldChg>
      <pc:sldChg chg="addSp delSp modSp modAnim">
        <pc:chgData name="James Clegg" userId="c6df1435-7a36-4b38-be4d-16e68e91152f" providerId="ADAL" clId="{65BA01C0-E9BC-49EB-B7A3-C20B36E4951F}" dt="2021-09-10T12:00:03.793" v="359"/>
        <pc:sldMkLst>
          <pc:docMk/>
          <pc:sldMk cId="3566895444" sldId="301"/>
        </pc:sldMkLst>
        <pc:spChg chg="del">
          <ac:chgData name="James Clegg" userId="c6df1435-7a36-4b38-be4d-16e68e91152f" providerId="ADAL" clId="{65BA01C0-E9BC-49EB-B7A3-C20B36E4951F}" dt="2021-09-10T11:59:21.991" v="334"/>
          <ac:spMkLst>
            <pc:docMk/>
            <pc:sldMk cId="3566895444" sldId="301"/>
            <ac:spMk id="6" creationId="{00051281-3E80-4688-BD15-01DE089D1136}"/>
          </ac:spMkLst>
        </pc:spChg>
        <pc:spChg chg="del">
          <ac:chgData name="James Clegg" userId="c6df1435-7a36-4b38-be4d-16e68e91152f" providerId="ADAL" clId="{65BA01C0-E9BC-49EB-B7A3-C20B36E4951F}" dt="2021-09-10T11:59:35.816" v="349"/>
          <ac:spMkLst>
            <pc:docMk/>
            <pc:sldMk cId="3566895444" sldId="301"/>
            <ac:spMk id="8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9:47.530" v="352"/>
          <ac:spMkLst>
            <pc:docMk/>
            <pc:sldMk cId="3566895444" sldId="301"/>
            <ac:spMk id="9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9:53.823" v="355"/>
          <ac:spMkLst>
            <pc:docMk/>
            <pc:sldMk cId="3566895444" sldId="301"/>
            <ac:spMk id="10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1:59:21.991" v="334"/>
          <ac:spMkLst>
            <pc:docMk/>
            <pc:sldMk cId="3566895444" sldId="301"/>
            <ac:spMk id="22" creationId="{F6296575-3712-E14A-921F-6FB3E1FACF7F}"/>
          </ac:spMkLst>
        </pc:spChg>
        <pc:spChg chg="del">
          <ac:chgData name="James Clegg" userId="c6df1435-7a36-4b38-be4d-16e68e91152f" providerId="ADAL" clId="{65BA01C0-E9BC-49EB-B7A3-C20B36E4951F}" dt="2021-09-10T11:59:30.128" v="346"/>
          <ac:spMkLst>
            <pc:docMk/>
            <pc:sldMk cId="3566895444" sldId="301"/>
            <ac:spMk id="23" creationId="{3466905F-5966-498E-A0D7-CBE2F1B8FC58}"/>
          </ac:spMkLst>
        </pc:spChg>
        <pc:picChg chg="add mod ord">
          <ac:chgData name="James Clegg" userId="c6df1435-7a36-4b38-be4d-16e68e91152f" providerId="ADAL" clId="{65BA01C0-E9BC-49EB-B7A3-C20B36E4951F}" dt="2021-09-10T11:59:27.707" v="345" actId="167"/>
          <ac:picMkLst>
            <pc:docMk/>
            <pc:sldMk cId="3566895444" sldId="301"/>
            <ac:picMk id="3" creationId="{7254FEFC-5354-4502-B595-16AA7638469C}"/>
          </ac:picMkLst>
        </pc:picChg>
        <pc:picChg chg="add mod">
          <ac:chgData name="James Clegg" userId="c6df1435-7a36-4b38-be4d-16e68e91152f" providerId="ADAL" clId="{65BA01C0-E9BC-49EB-B7A3-C20B36E4951F}" dt="2021-09-10T11:59:33.636" v="348" actId="1076"/>
          <ac:picMkLst>
            <pc:docMk/>
            <pc:sldMk cId="3566895444" sldId="301"/>
            <ac:picMk id="5" creationId="{454B30AA-7BC4-4666-A519-D66B3FCD05EF}"/>
          </ac:picMkLst>
        </pc:picChg>
        <pc:picChg chg="add mod">
          <ac:chgData name="James Clegg" userId="c6df1435-7a36-4b38-be4d-16e68e91152f" providerId="ADAL" clId="{65BA01C0-E9BC-49EB-B7A3-C20B36E4951F}" dt="2021-09-10T11:59:44.639" v="351" actId="1076"/>
          <ac:picMkLst>
            <pc:docMk/>
            <pc:sldMk cId="3566895444" sldId="301"/>
            <ac:picMk id="11" creationId="{C405E7E2-E1DE-4EB8-AD2E-4D864B27C0AF}"/>
          </ac:picMkLst>
        </pc:picChg>
        <pc:picChg chg="add mod">
          <ac:chgData name="James Clegg" userId="c6df1435-7a36-4b38-be4d-16e68e91152f" providerId="ADAL" clId="{65BA01C0-E9BC-49EB-B7A3-C20B36E4951F}" dt="2021-09-10T11:59:51.398" v="354" actId="1076"/>
          <ac:picMkLst>
            <pc:docMk/>
            <pc:sldMk cId="3566895444" sldId="301"/>
            <ac:picMk id="12" creationId="{4FB2FCDD-F222-4FC1-BAEB-C8BF6F05B140}"/>
          </ac:picMkLst>
        </pc:picChg>
        <pc:picChg chg="add mod">
          <ac:chgData name="James Clegg" userId="c6df1435-7a36-4b38-be4d-16e68e91152f" providerId="ADAL" clId="{65BA01C0-E9BC-49EB-B7A3-C20B36E4951F}" dt="2021-09-10T11:59:58.193" v="357" actId="1076"/>
          <ac:picMkLst>
            <pc:docMk/>
            <pc:sldMk cId="3566895444" sldId="301"/>
            <ac:picMk id="13" creationId="{1BC65513-0DB4-4618-9E49-5BA5C77F3D03}"/>
          </ac:picMkLst>
        </pc:picChg>
      </pc:sldChg>
      <pc:sldChg chg="addSp delSp modSp modAnim">
        <pc:chgData name="James Clegg" userId="c6df1435-7a36-4b38-be4d-16e68e91152f" providerId="ADAL" clId="{65BA01C0-E9BC-49EB-B7A3-C20B36E4951F}" dt="2021-09-10T12:05:48.586" v="384"/>
        <pc:sldMkLst>
          <pc:docMk/>
          <pc:sldMk cId="1584562395" sldId="302"/>
        </pc:sldMkLst>
        <pc:spChg chg="del">
          <ac:chgData name="James Clegg" userId="c6df1435-7a36-4b38-be4d-16e68e91152f" providerId="ADAL" clId="{65BA01C0-E9BC-49EB-B7A3-C20B36E4951F}" dt="2021-09-10T12:05:19.690" v="365"/>
          <ac:spMkLst>
            <pc:docMk/>
            <pc:sldMk cId="1584562395" sldId="302"/>
            <ac:spMk id="8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5:11.004" v="360"/>
          <ac:spMkLst>
            <pc:docMk/>
            <pc:sldMk cId="1584562395" sldId="302"/>
            <ac:spMk id="9" creationId="{00051281-3E80-4688-BD15-01DE089D1136}"/>
          </ac:spMkLst>
        </pc:spChg>
        <pc:spChg chg="del">
          <ac:chgData name="James Clegg" userId="c6df1435-7a36-4b38-be4d-16e68e91152f" providerId="ADAL" clId="{65BA01C0-E9BC-49EB-B7A3-C20B36E4951F}" dt="2021-09-10T12:05:25.415" v="369"/>
          <ac:spMkLst>
            <pc:docMk/>
            <pc:sldMk cId="1584562395" sldId="302"/>
            <ac:spMk id="11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5:32.167" v="375"/>
          <ac:spMkLst>
            <pc:docMk/>
            <pc:sldMk cId="1584562395" sldId="302"/>
            <ac:spMk id="12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5:38.505" v="378"/>
          <ac:spMkLst>
            <pc:docMk/>
            <pc:sldMk cId="1584562395" sldId="302"/>
            <ac:spMk id="13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5:11.004" v="360"/>
          <ac:spMkLst>
            <pc:docMk/>
            <pc:sldMk cId="1584562395" sldId="302"/>
            <ac:spMk id="22" creationId="{F6296575-3712-E14A-921F-6FB3E1FACF7F}"/>
          </ac:spMkLst>
        </pc:spChg>
        <pc:picChg chg="add mod ord">
          <ac:chgData name="James Clegg" userId="c6df1435-7a36-4b38-be4d-16e68e91152f" providerId="ADAL" clId="{65BA01C0-E9BC-49EB-B7A3-C20B36E4951F}" dt="2021-09-10T12:05:17.527" v="364" actId="167"/>
          <ac:picMkLst>
            <pc:docMk/>
            <pc:sldMk cId="1584562395" sldId="302"/>
            <ac:picMk id="3" creationId="{D0C3CB5B-D656-4E4C-BDE5-072FBA18B2EF}"/>
          </ac:picMkLst>
        </pc:picChg>
        <pc:picChg chg="add mod">
          <ac:chgData name="James Clegg" userId="c6df1435-7a36-4b38-be4d-16e68e91152f" providerId="ADAL" clId="{65BA01C0-E9BC-49EB-B7A3-C20B36E4951F}" dt="2021-09-10T12:05:45.407" v="382" actId="1076"/>
          <ac:picMkLst>
            <pc:docMk/>
            <pc:sldMk cId="1584562395" sldId="302"/>
            <ac:picMk id="5" creationId="{43E0581A-FDE1-4AA8-BB43-0895F685ED96}"/>
          </ac:picMkLst>
        </pc:picChg>
        <pc:picChg chg="add mod">
          <ac:chgData name="James Clegg" userId="c6df1435-7a36-4b38-be4d-16e68e91152f" providerId="ADAL" clId="{65BA01C0-E9BC-49EB-B7A3-C20B36E4951F}" dt="2021-09-10T12:05:45.407" v="382" actId="1076"/>
          <ac:picMkLst>
            <pc:docMk/>
            <pc:sldMk cId="1584562395" sldId="302"/>
            <ac:picMk id="6" creationId="{A5628E62-1614-420A-9CC7-D4F1F3E9FE72}"/>
          </ac:picMkLst>
        </pc:picChg>
        <pc:picChg chg="add mod">
          <ac:chgData name="James Clegg" userId="c6df1435-7a36-4b38-be4d-16e68e91152f" providerId="ADAL" clId="{65BA01C0-E9BC-49EB-B7A3-C20B36E4951F}" dt="2021-09-10T12:05:45.407" v="382" actId="1076"/>
          <ac:picMkLst>
            <pc:docMk/>
            <pc:sldMk cId="1584562395" sldId="302"/>
            <ac:picMk id="7" creationId="{A8BD0212-4CDC-4739-B29E-B6CBFB958AD5}"/>
          </ac:picMkLst>
        </pc:picChg>
        <pc:picChg chg="add mod">
          <ac:chgData name="James Clegg" userId="c6df1435-7a36-4b38-be4d-16e68e91152f" providerId="ADAL" clId="{65BA01C0-E9BC-49EB-B7A3-C20B36E4951F}" dt="2021-09-10T12:05:41.768" v="380" actId="1076"/>
          <ac:picMkLst>
            <pc:docMk/>
            <pc:sldMk cId="1584562395" sldId="302"/>
            <ac:picMk id="15" creationId="{81E44DF6-54CB-4E2C-B9FB-235D9C076054}"/>
          </ac:picMkLst>
        </pc:picChg>
      </pc:sldChg>
      <pc:sldChg chg="addSp delSp modSp modAnim">
        <pc:chgData name="James Clegg" userId="c6df1435-7a36-4b38-be4d-16e68e91152f" providerId="ADAL" clId="{65BA01C0-E9BC-49EB-B7A3-C20B36E4951F}" dt="2021-09-10T12:07:18.703" v="467"/>
        <pc:sldMkLst>
          <pc:docMk/>
          <pc:sldMk cId="3983887337" sldId="303"/>
        </pc:sldMkLst>
        <pc:spChg chg="mod">
          <ac:chgData name="James Clegg" userId="c6df1435-7a36-4b38-be4d-16e68e91152f" providerId="ADAL" clId="{65BA01C0-E9BC-49EB-B7A3-C20B36E4951F}" dt="2021-09-10T12:06:48.609" v="442" actId="1038"/>
          <ac:spMkLst>
            <pc:docMk/>
            <pc:sldMk cId="3983887337" sldId="303"/>
            <ac:spMk id="2" creationId="{00000000-0000-0000-0000-000000000000}"/>
          </ac:spMkLst>
        </pc:spChg>
        <pc:spChg chg="del mod">
          <ac:chgData name="James Clegg" userId="c6df1435-7a36-4b38-be4d-16e68e91152f" providerId="ADAL" clId="{65BA01C0-E9BC-49EB-B7A3-C20B36E4951F}" dt="2021-09-10T12:06:40.216" v="432"/>
          <ac:spMkLst>
            <pc:docMk/>
            <pc:sldMk cId="3983887337" sldId="303"/>
            <ac:spMk id="6" creationId="{00051281-3E80-4688-BD15-01DE089D1136}"/>
          </ac:spMkLst>
        </pc:spChg>
        <pc:spChg chg="mod">
          <ac:chgData name="James Clegg" userId="c6df1435-7a36-4b38-be4d-16e68e91152f" providerId="ADAL" clId="{65BA01C0-E9BC-49EB-B7A3-C20B36E4951F}" dt="2021-09-10T12:06:52.164" v="451" actId="1035"/>
          <ac:spMkLst>
            <pc:docMk/>
            <pc:sldMk cId="3983887337" sldId="303"/>
            <ac:spMk id="9" creationId="{00000000-0000-0000-0000-000000000000}"/>
          </ac:spMkLst>
        </pc:spChg>
        <pc:spChg chg="mod">
          <ac:chgData name="James Clegg" userId="c6df1435-7a36-4b38-be4d-16e68e91152f" providerId="ADAL" clId="{65BA01C0-E9BC-49EB-B7A3-C20B36E4951F}" dt="2021-09-10T12:06:56.039" v="455" actId="1035"/>
          <ac:spMkLst>
            <pc:docMk/>
            <pc:sldMk cId="3983887337" sldId="303"/>
            <ac:spMk id="10" creationId="{00000000-0000-0000-0000-000000000000}"/>
          </ac:spMkLst>
        </pc:spChg>
        <pc:spChg chg="del">
          <ac:chgData name="James Clegg" userId="c6df1435-7a36-4b38-be4d-16e68e91152f" providerId="ADAL" clId="{65BA01C0-E9BC-49EB-B7A3-C20B36E4951F}" dt="2021-09-10T12:05:55.890" v="385"/>
          <ac:spMkLst>
            <pc:docMk/>
            <pc:sldMk cId="3983887337" sldId="303"/>
            <ac:spMk id="11" creationId="{00051281-3E80-4688-BD15-01DE089D1136}"/>
          </ac:spMkLst>
        </pc:spChg>
        <pc:spChg chg="del">
          <ac:chgData name="James Clegg" userId="c6df1435-7a36-4b38-be4d-16e68e91152f" providerId="ADAL" clId="{65BA01C0-E9BC-49EB-B7A3-C20B36E4951F}" dt="2021-09-10T12:06:13.374" v="413"/>
          <ac:spMkLst>
            <pc:docMk/>
            <pc:sldMk cId="3983887337" sldId="303"/>
            <ac:spMk id="15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6:13.374" v="413"/>
          <ac:spMkLst>
            <pc:docMk/>
            <pc:sldMk cId="3983887337" sldId="303"/>
            <ac:spMk id="16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6:19.774" v="417"/>
          <ac:spMkLst>
            <pc:docMk/>
            <pc:sldMk cId="3983887337" sldId="303"/>
            <ac:spMk id="18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6:26.725" v="420"/>
          <ac:spMkLst>
            <pc:docMk/>
            <pc:sldMk cId="3983887337" sldId="303"/>
            <ac:spMk id="20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5:55.890" v="385"/>
          <ac:spMkLst>
            <pc:docMk/>
            <pc:sldMk cId="3983887337" sldId="303"/>
            <ac:spMk id="22" creationId="{F6296575-3712-E14A-921F-6FB3E1FACF7F}"/>
          </ac:spMkLst>
        </pc:spChg>
        <pc:picChg chg="add mod ord">
          <ac:chgData name="James Clegg" userId="c6df1435-7a36-4b38-be4d-16e68e91152f" providerId="ADAL" clId="{65BA01C0-E9BC-49EB-B7A3-C20B36E4951F}" dt="2021-09-10T12:07:05.816" v="463" actId="1076"/>
          <ac:picMkLst>
            <pc:docMk/>
            <pc:sldMk cId="3983887337" sldId="303"/>
            <ac:picMk id="5" creationId="{A1E90673-B8A3-4DE3-A18A-8C43F77AEDD8}"/>
          </ac:picMkLst>
        </pc:picChg>
        <pc:picChg chg="add mod">
          <ac:chgData name="James Clegg" userId="c6df1435-7a36-4b38-be4d-16e68e91152f" providerId="ADAL" clId="{65BA01C0-E9BC-49EB-B7A3-C20B36E4951F}" dt="2021-09-10T12:06:16.385" v="416" actId="1036"/>
          <ac:picMkLst>
            <pc:docMk/>
            <pc:sldMk cId="3983887337" sldId="303"/>
            <ac:picMk id="7" creationId="{DAA91320-D0DE-425E-BE77-D935EC3C3AA9}"/>
          </ac:picMkLst>
        </pc:picChg>
        <pc:picChg chg="add mod">
          <ac:chgData name="James Clegg" userId="c6df1435-7a36-4b38-be4d-16e68e91152f" providerId="ADAL" clId="{65BA01C0-E9BC-49EB-B7A3-C20B36E4951F}" dt="2021-09-10T12:06:23.600" v="419" actId="1076"/>
          <ac:picMkLst>
            <pc:docMk/>
            <pc:sldMk cId="3983887337" sldId="303"/>
            <ac:picMk id="8" creationId="{7DE95C11-945C-4D92-AD03-572A61633DF0}"/>
          </ac:picMkLst>
        </pc:picChg>
        <pc:picChg chg="add mod">
          <ac:chgData name="James Clegg" userId="c6df1435-7a36-4b38-be4d-16e68e91152f" providerId="ADAL" clId="{65BA01C0-E9BC-49EB-B7A3-C20B36E4951F}" dt="2021-09-10T12:06:30.651" v="422" actId="1076"/>
          <ac:picMkLst>
            <pc:docMk/>
            <pc:sldMk cId="3983887337" sldId="303"/>
            <ac:picMk id="21" creationId="{A5CE0256-47E4-4793-83C9-EDEA2A3CEAD3}"/>
          </ac:picMkLst>
        </pc:picChg>
        <pc:picChg chg="add mod ord">
          <ac:chgData name="James Clegg" userId="c6df1435-7a36-4b38-be4d-16e68e91152f" providerId="ADAL" clId="{65BA01C0-E9BC-49EB-B7A3-C20B36E4951F}" dt="2021-09-10T12:06:46.702" v="435" actId="167"/>
          <ac:picMkLst>
            <pc:docMk/>
            <pc:sldMk cId="3983887337" sldId="303"/>
            <ac:picMk id="23" creationId="{CE59E59F-2299-4ED1-B6AF-F2AD59353DF8}"/>
          </ac:picMkLst>
        </pc:picChg>
      </pc:sldChg>
      <pc:sldChg chg="addSp delSp modSp modAnim">
        <pc:chgData name="James Clegg" userId="c6df1435-7a36-4b38-be4d-16e68e91152f" providerId="ADAL" clId="{65BA01C0-E9BC-49EB-B7A3-C20B36E4951F}" dt="2021-09-10T12:08:03.363" v="504"/>
        <pc:sldMkLst>
          <pc:docMk/>
          <pc:sldMk cId="1847585787" sldId="304"/>
        </pc:sldMkLst>
        <pc:spChg chg="del">
          <ac:chgData name="James Clegg" userId="c6df1435-7a36-4b38-be4d-16e68e91152f" providerId="ADAL" clId="{65BA01C0-E9BC-49EB-B7A3-C20B36E4951F}" dt="2021-09-10T12:07:41.079" v="488"/>
          <ac:spMkLst>
            <pc:docMk/>
            <pc:sldMk cId="1847585787" sldId="304"/>
            <ac:spMk id="6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7:46.483" v="491"/>
          <ac:spMkLst>
            <pc:docMk/>
            <pc:sldMk cId="1847585787" sldId="304"/>
            <ac:spMk id="7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7:35.615" v="484"/>
          <ac:spMkLst>
            <pc:docMk/>
            <pc:sldMk cId="1847585787" sldId="304"/>
            <ac:spMk id="8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7:53.953" v="500"/>
          <ac:spMkLst>
            <pc:docMk/>
            <pc:sldMk cId="1847585787" sldId="304"/>
            <ac:spMk id="9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7:26.632" v="468"/>
          <ac:spMkLst>
            <pc:docMk/>
            <pc:sldMk cId="1847585787" sldId="304"/>
            <ac:spMk id="22" creationId="{F6296575-3712-E14A-921F-6FB3E1FACF7F}"/>
          </ac:spMkLst>
        </pc:spChg>
        <pc:picChg chg="add mod ord">
          <ac:chgData name="James Clegg" userId="c6df1435-7a36-4b38-be4d-16e68e91152f" providerId="ADAL" clId="{65BA01C0-E9BC-49EB-B7A3-C20B36E4951F}" dt="2021-09-10T12:07:33.142" v="483" actId="167"/>
          <ac:picMkLst>
            <pc:docMk/>
            <pc:sldMk cId="1847585787" sldId="304"/>
            <ac:picMk id="3" creationId="{45CCD828-D4C4-4334-8A61-659DAA32C0B0}"/>
          </ac:picMkLst>
        </pc:picChg>
        <pc:picChg chg="add mod">
          <ac:chgData name="James Clegg" userId="c6df1435-7a36-4b38-be4d-16e68e91152f" providerId="ADAL" clId="{65BA01C0-E9BC-49EB-B7A3-C20B36E4951F}" dt="2021-09-10T12:07:38.887" v="487" actId="1036"/>
          <ac:picMkLst>
            <pc:docMk/>
            <pc:sldMk cId="1847585787" sldId="304"/>
            <ac:picMk id="5" creationId="{F53CA670-1A3C-4333-8C70-2DC8D2292466}"/>
          </ac:picMkLst>
        </pc:picChg>
        <pc:picChg chg="add mod">
          <ac:chgData name="James Clegg" userId="c6df1435-7a36-4b38-be4d-16e68e91152f" providerId="ADAL" clId="{65BA01C0-E9BC-49EB-B7A3-C20B36E4951F}" dt="2021-09-10T12:07:43.449" v="490" actId="1076"/>
          <ac:picMkLst>
            <pc:docMk/>
            <pc:sldMk cId="1847585787" sldId="304"/>
            <ac:picMk id="10" creationId="{10250604-142E-43AE-B687-B87A5EC38C8A}"/>
          </ac:picMkLst>
        </pc:picChg>
        <pc:picChg chg="add mod">
          <ac:chgData name="James Clegg" userId="c6df1435-7a36-4b38-be4d-16e68e91152f" providerId="ADAL" clId="{65BA01C0-E9BC-49EB-B7A3-C20B36E4951F}" dt="2021-09-10T12:07:51.254" v="499" actId="1036"/>
          <ac:picMkLst>
            <pc:docMk/>
            <pc:sldMk cId="1847585787" sldId="304"/>
            <ac:picMk id="11" creationId="{E0E2DCC8-5EB3-4967-BCF6-962D56E57767}"/>
          </ac:picMkLst>
        </pc:picChg>
        <pc:picChg chg="add mod">
          <ac:chgData name="James Clegg" userId="c6df1435-7a36-4b38-be4d-16e68e91152f" providerId="ADAL" clId="{65BA01C0-E9BC-49EB-B7A3-C20B36E4951F}" dt="2021-09-10T12:07:57.773" v="502" actId="1076"/>
          <ac:picMkLst>
            <pc:docMk/>
            <pc:sldMk cId="1847585787" sldId="304"/>
            <ac:picMk id="12" creationId="{26AB5B21-625D-4019-8691-5A00C68FE60E}"/>
          </ac:picMkLst>
        </pc:picChg>
      </pc:sldChg>
      <pc:sldChg chg="addSp delSp modSp modAnim">
        <pc:chgData name="James Clegg" userId="c6df1435-7a36-4b38-be4d-16e68e91152f" providerId="ADAL" clId="{65BA01C0-E9BC-49EB-B7A3-C20B36E4951F}" dt="2021-09-10T12:08:52.148" v="557"/>
        <pc:sldMkLst>
          <pc:docMk/>
          <pc:sldMk cId="285072270" sldId="305"/>
        </pc:sldMkLst>
        <pc:spChg chg="del">
          <ac:chgData name="James Clegg" userId="c6df1435-7a36-4b38-be4d-16e68e91152f" providerId="ADAL" clId="{65BA01C0-E9BC-49EB-B7A3-C20B36E4951F}" dt="2021-09-10T12:08:09.117" v="505"/>
          <ac:spMkLst>
            <pc:docMk/>
            <pc:sldMk cId="285072270" sldId="305"/>
            <ac:spMk id="6" creationId="{00051281-3E80-4688-BD15-01DE089D1136}"/>
          </ac:spMkLst>
        </pc:spChg>
        <pc:spChg chg="del">
          <ac:chgData name="James Clegg" userId="c6df1435-7a36-4b38-be4d-16e68e91152f" providerId="ADAL" clId="{65BA01C0-E9BC-49EB-B7A3-C20B36E4951F}" dt="2021-09-10T12:08:27.119" v="547"/>
          <ac:spMkLst>
            <pc:docMk/>
            <pc:sldMk cId="285072270" sldId="305"/>
            <ac:spMk id="7" creationId="{00000000-0000-0000-0000-000000000000}"/>
          </ac:spMkLst>
        </pc:spChg>
        <pc:spChg chg="del">
          <ac:chgData name="James Clegg" userId="c6df1435-7a36-4b38-be4d-16e68e91152f" providerId="ADAL" clId="{65BA01C0-E9BC-49EB-B7A3-C20B36E4951F}" dt="2021-09-10T12:08:20.630" v="540"/>
          <ac:spMkLst>
            <pc:docMk/>
            <pc:sldMk cId="285072270" sldId="305"/>
            <ac:spMk id="8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8:33.182" v="550"/>
          <ac:spMkLst>
            <pc:docMk/>
            <pc:sldMk cId="285072270" sldId="305"/>
            <ac:spMk id="9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8:42.760" v="553"/>
          <ac:spMkLst>
            <pc:docMk/>
            <pc:sldMk cId="285072270" sldId="305"/>
            <ac:spMk id="10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8:09.117" v="505"/>
          <ac:spMkLst>
            <pc:docMk/>
            <pc:sldMk cId="285072270" sldId="305"/>
            <ac:spMk id="22" creationId="{F6296575-3712-E14A-921F-6FB3E1FACF7F}"/>
          </ac:spMkLst>
        </pc:spChg>
        <pc:picChg chg="add mod ord">
          <ac:chgData name="James Clegg" userId="c6df1435-7a36-4b38-be4d-16e68e91152f" providerId="ADAL" clId="{65BA01C0-E9BC-49EB-B7A3-C20B36E4951F}" dt="2021-09-10T12:08:17.705" v="539" actId="167"/>
          <ac:picMkLst>
            <pc:docMk/>
            <pc:sldMk cId="285072270" sldId="305"/>
            <ac:picMk id="5" creationId="{7EAF8B54-A9D6-4712-A65E-86071F849E4F}"/>
          </ac:picMkLst>
        </pc:picChg>
        <pc:picChg chg="add mod">
          <ac:chgData name="James Clegg" userId="c6df1435-7a36-4b38-be4d-16e68e91152f" providerId="ADAL" clId="{65BA01C0-E9BC-49EB-B7A3-C20B36E4951F}" dt="2021-09-10T12:08:24.493" v="546" actId="1036"/>
          <ac:picMkLst>
            <pc:docMk/>
            <pc:sldMk cId="285072270" sldId="305"/>
            <ac:picMk id="11" creationId="{6893AC12-0FEB-4D69-83C9-6FE25FBEA1C4}"/>
          </ac:picMkLst>
        </pc:picChg>
        <pc:picChg chg="add mod">
          <ac:chgData name="James Clegg" userId="c6df1435-7a36-4b38-be4d-16e68e91152f" providerId="ADAL" clId="{65BA01C0-E9BC-49EB-B7A3-C20B36E4951F}" dt="2021-09-10T12:08:30.497" v="549" actId="1076"/>
          <ac:picMkLst>
            <pc:docMk/>
            <pc:sldMk cId="285072270" sldId="305"/>
            <ac:picMk id="12" creationId="{5EBB8F9E-B8C1-46FC-A823-55770D5E5735}"/>
          </ac:picMkLst>
        </pc:picChg>
        <pc:picChg chg="add mod">
          <ac:chgData name="James Clegg" userId="c6df1435-7a36-4b38-be4d-16e68e91152f" providerId="ADAL" clId="{65BA01C0-E9BC-49EB-B7A3-C20B36E4951F}" dt="2021-09-10T12:08:37.888" v="552" actId="1076"/>
          <ac:picMkLst>
            <pc:docMk/>
            <pc:sldMk cId="285072270" sldId="305"/>
            <ac:picMk id="13" creationId="{944F342E-1827-47CD-9F99-8B09F2FCE2B6}"/>
          </ac:picMkLst>
        </pc:picChg>
        <pc:picChg chg="add mod">
          <ac:chgData name="James Clegg" userId="c6df1435-7a36-4b38-be4d-16e68e91152f" providerId="ADAL" clId="{65BA01C0-E9BC-49EB-B7A3-C20B36E4951F}" dt="2021-09-10T12:08:46.566" v="555" actId="1076"/>
          <ac:picMkLst>
            <pc:docMk/>
            <pc:sldMk cId="285072270" sldId="305"/>
            <ac:picMk id="15" creationId="{FA253D0D-B0E4-420F-9E53-8B2C41A96DF4}"/>
          </ac:picMkLst>
        </pc:picChg>
      </pc:sldChg>
      <pc:sldChg chg="addSp delSp modSp modAnim">
        <pc:chgData name="James Clegg" userId="c6df1435-7a36-4b38-be4d-16e68e91152f" providerId="ADAL" clId="{65BA01C0-E9BC-49EB-B7A3-C20B36E4951F}" dt="2021-09-10T12:09:37.267" v="596"/>
        <pc:sldMkLst>
          <pc:docMk/>
          <pc:sldMk cId="3519105303" sldId="306"/>
        </pc:sldMkLst>
        <pc:spChg chg="del">
          <ac:chgData name="James Clegg" userId="c6df1435-7a36-4b38-be4d-16e68e91152f" providerId="ADAL" clId="{65BA01C0-E9BC-49EB-B7A3-C20B36E4951F}" dt="2021-09-10T12:09:08.247" v="576"/>
          <ac:spMkLst>
            <pc:docMk/>
            <pc:sldMk cId="3519105303" sldId="306"/>
            <ac:spMk id="6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8:56.678" v="558"/>
          <ac:spMkLst>
            <pc:docMk/>
            <pc:sldMk cId="3519105303" sldId="306"/>
            <ac:spMk id="7" creationId="{00051281-3E80-4688-BD15-01DE089D1136}"/>
          </ac:spMkLst>
        </pc:spChg>
        <pc:spChg chg="del">
          <ac:chgData name="James Clegg" userId="c6df1435-7a36-4b38-be4d-16e68e91152f" providerId="ADAL" clId="{65BA01C0-E9BC-49EB-B7A3-C20B36E4951F}" dt="2021-09-10T12:09:14.423" v="586"/>
          <ac:spMkLst>
            <pc:docMk/>
            <pc:sldMk cId="3519105303" sldId="306"/>
            <ac:spMk id="8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9:20.420" v="589"/>
          <ac:spMkLst>
            <pc:docMk/>
            <pc:sldMk cId="3519105303" sldId="306"/>
            <ac:spMk id="10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9:27.129" v="592"/>
          <ac:spMkLst>
            <pc:docMk/>
            <pc:sldMk cId="3519105303" sldId="306"/>
            <ac:spMk id="11" creationId="{3466905F-5966-498E-A0D7-CBE2F1B8FC58}"/>
          </ac:spMkLst>
        </pc:spChg>
        <pc:spChg chg="del">
          <ac:chgData name="James Clegg" userId="c6df1435-7a36-4b38-be4d-16e68e91152f" providerId="ADAL" clId="{65BA01C0-E9BC-49EB-B7A3-C20B36E4951F}" dt="2021-09-10T12:08:56.678" v="558"/>
          <ac:spMkLst>
            <pc:docMk/>
            <pc:sldMk cId="3519105303" sldId="306"/>
            <ac:spMk id="22" creationId="{F6296575-3712-E14A-921F-6FB3E1FACF7F}"/>
          </ac:spMkLst>
        </pc:spChg>
        <pc:picChg chg="add mod ord">
          <ac:chgData name="James Clegg" userId="c6df1435-7a36-4b38-be4d-16e68e91152f" providerId="ADAL" clId="{65BA01C0-E9BC-49EB-B7A3-C20B36E4951F}" dt="2021-09-10T12:09:03.769" v="575" actId="167"/>
          <ac:picMkLst>
            <pc:docMk/>
            <pc:sldMk cId="3519105303" sldId="306"/>
            <ac:picMk id="3" creationId="{D06333DB-8B6B-4B84-AAE2-A1272E0B8418}"/>
          </ac:picMkLst>
        </pc:picChg>
        <pc:picChg chg="add mod">
          <ac:chgData name="James Clegg" userId="c6df1435-7a36-4b38-be4d-16e68e91152f" providerId="ADAL" clId="{65BA01C0-E9BC-49EB-B7A3-C20B36E4951F}" dt="2021-09-10T12:09:12.468" v="585" actId="1037"/>
          <ac:picMkLst>
            <pc:docMk/>
            <pc:sldMk cId="3519105303" sldId="306"/>
            <ac:picMk id="5" creationId="{CD9C96D8-EAA8-4BAE-9739-A036A95BBC5E}"/>
          </ac:picMkLst>
        </pc:picChg>
        <pc:picChg chg="add mod">
          <ac:chgData name="James Clegg" userId="c6df1435-7a36-4b38-be4d-16e68e91152f" providerId="ADAL" clId="{65BA01C0-E9BC-49EB-B7A3-C20B36E4951F}" dt="2021-09-10T12:09:17.602" v="588" actId="1076"/>
          <ac:picMkLst>
            <pc:docMk/>
            <pc:sldMk cId="3519105303" sldId="306"/>
            <ac:picMk id="12" creationId="{293E3ECB-2C59-4C6B-BE7F-872C15533D0A}"/>
          </ac:picMkLst>
        </pc:picChg>
        <pc:picChg chg="add mod">
          <ac:chgData name="James Clegg" userId="c6df1435-7a36-4b38-be4d-16e68e91152f" providerId="ADAL" clId="{65BA01C0-E9BC-49EB-B7A3-C20B36E4951F}" dt="2021-09-10T12:09:24.616" v="591" actId="1076"/>
          <ac:picMkLst>
            <pc:docMk/>
            <pc:sldMk cId="3519105303" sldId="306"/>
            <ac:picMk id="13" creationId="{F13392A5-EC6B-4711-81CF-819AA3971E8A}"/>
          </ac:picMkLst>
        </pc:picChg>
        <pc:picChg chg="add mod">
          <ac:chgData name="James Clegg" userId="c6df1435-7a36-4b38-be4d-16e68e91152f" providerId="ADAL" clId="{65BA01C0-E9BC-49EB-B7A3-C20B36E4951F}" dt="2021-09-10T12:09:31.142" v="594" actId="1076"/>
          <ac:picMkLst>
            <pc:docMk/>
            <pc:sldMk cId="3519105303" sldId="306"/>
            <ac:picMk id="15" creationId="{6A6E60D2-F319-4765-BE37-45018F1BBE9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289B2A6-43D7-432A-983D-FD58D9C82D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794" y="1163825"/>
            <a:ext cx="7852329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 smtClean="0">
                <a:solidFill>
                  <a:srgbClr val="1C3A63"/>
                </a:solidFill>
                <a:latin typeface="+mn-lt"/>
              </a:rPr>
              <a:t>1</a:t>
            </a:r>
            <a:endParaRPr lang="en-GB" dirty="0"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D128090-73E0-4141-A759-0548483D2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8581" y="762019"/>
            <a:ext cx="1329043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281CD8A-C8EB-4D58-8F25-3A71FFF2C7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3830" y="2139583"/>
            <a:ext cx="3036071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3ECF354-1CF8-4A9C-B440-BAAE0B21F1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64545" y="3115341"/>
            <a:ext cx="2213040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50A5BB7-F4D9-4A3A-9663-1998D94428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49334" y="4091099"/>
            <a:ext cx="2828789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B41CDF2-44DC-47F6-A92E-CEB78601C6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76771" y="5093066"/>
            <a:ext cx="1627773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27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FB73DB-C851-42DF-A4DF-5EEFA82B0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750" y="1161891"/>
            <a:ext cx="7846232" cy="531007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+mn-lt"/>
              </a:rPr>
              <a:t>2</a:t>
            </a:r>
            <a:endParaRPr lang="en-GB" dirty="0"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E406711-D8E7-4499-8573-8001192AB8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6724" y="762019"/>
            <a:ext cx="1359526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BCA5AF2-8A4D-4852-932D-66B96827C4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5644" y="1172980"/>
            <a:ext cx="2767824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D81D662-E466-4FB6-A690-2ABB23C03E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9871" y="3429000"/>
            <a:ext cx="1304657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328423A-9992-4268-A109-10632A4578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2037" y="4611863"/>
            <a:ext cx="1402202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77792A6-246B-45D7-BE23-931449B1AA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18770" y="5612356"/>
            <a:ext cx="140220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9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3" ma:contentTypeDescription="Create a new document." ma:contentTypeScope="" ma:versionID="c2e0ad7e8459b4a763097fd9c50beffe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379c73df8c7c32fbb5b9cacbe02209f3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B235F46-E79B-4987-902E-CDFF776A9A5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B861E50-FB63-412B-A748-0065A59DF385}">
  <ds:schemaRefs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cee99ee9-287b-4f9a-957c-ba5ae7375c9a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8078CFE-2F5E-4F52-B1A4-7D00E2C33B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8165</TotalTime>
  <Words>2</Words>
  <Application>Microsoft Office PowerPoint</Application>
  <PresentationFormat>A4 Paper (210x297 mm)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Bariol</vt:lpstr>
      <vt:lpstr>Calibri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Sonia Wall</cp:lastModifiedBy>
  <cp:revision>180</cp:revision>
  <dcterms:created xsi:type="dcterms:W3CDTF">2019-10-15T10:24:11Z</dcterms:created>
  <dcterms:modified xsi:type="dcterms:W3CDTF">2022-01-21T16:10:04Z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