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8"/>
  </p:notesMasterIdLst>
  <p:handoutMasterIdLst>
    <p:handoutMasterId r:id="rId19"/>
  </p:handoutMasterIdLst>
  <p:sldIdLst>
    <p:sldId id="258" r:id="rId2"/>
    <p:sldId id="285" r:id="rId3"/>
    <p:sldId id="283" r:id="rId4"/>
    <p:sldId id="272" r:id="rId5"/>
    <p:sldId id="284" r:id="rId6"/>
    <p:sldId id="273" r:id="rId7"/>
    <p:sldId id="274" r:id="rId8"/>
    <p:sldId id="275" r:id="rId9"/>
    <p:sldId id="276" r:id="rId10"/>
    <p:sldId id="278" r:id="rId11"/>
    <p:sldId id="279" r:id="rId12"/>
    <p:sldId id="280" r:id="rId13"/>
    <p:sldId id="281" r:id="rId14"/>
    <p:sldId id="282" r:id="rId15"/>
    <p:sldId id="277" r:id="rId16"/>
    <p:sldId id="267" r:id="rId17"/>
  </p:sldIdLst>
  <p:sldSz cx="9144000" cy="6858000" type="screen4x3"/>
  <p:notesSz cx="6858000" cy="9144000"/>
  <p:embeddedFontLst>
    <p:embeddedFont>
      <p:font typeface="Calibri" panose="020F0502020204030204" pitchFamily="34" charset="0"/>
      <p:regular r:id="rId20"/>
      <p:bold r:id="rId21"/>
      <p:italic r:id="rId22"/>
      <p:boldItalic r:id="rId23"/>
    </p:embeddedFont>
    <p:embeddedFont>
      <p:font typeface="Twinkl" panose="02000000000000000000" pitchFamily="2" charset="0"/>
      <p:regular r:id="rId24"/>
      <p:bold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1134" userDrawn="1">
          <p15:clr>
            <a:srgbClr val="A4A3A4"/>
          </p15:clr>
        </p15:guide>
        <p15:guide id="5" orient="horz" pos="3997"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CDDFC"/>
    <a:srgbClr val="B9D36E"/>
    <a:srgbClr val="DE1E5A"/>
    <a:srgbClr val="18A0DB"/>
    <a:srgbClr val="BC0105"/>
    <a:srgbClr val="4DB1E3"/>
    <a:srgbClr val="80C1EB"/>
    <a:srgbClr val="FFFFFF"/>
    <a:srgbClr val="4AA1D9"/>
    <a:srgbClr val="21A6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88636" autoAdjust="0"/>
  </p:normalViewPr>
  <p:slideViewPr>
    <p:cSldViewPr snapToGrid="0" showGuides="1">
      <p:cViewPr varScale="1">
        <p:scale>
          <a:sx n="59" d="100"/>
          <a:sy n="59" d="100"/>
        </p:scale>
        <p:origin x="1484" y="56"/>
      </p:cViewPr>
      <p:guideLst>
        <p:guide orient="horz" pos="2160"/>
        <p:guide pos="2880"/>
        <p:guide pos="1134"/>
        <p:guide orient="horz" pos="3997"/>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22/09/2021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22/09/2021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ABABAB"/>
                </a:solidFill>
                <a:effectLst/>
                <a:latin typeface="Twinkl" panose="02000000000000000000" pitchFamily="2" charset="0"/>
              </a:rPr>
              <a:t>Teacher Note - Please check that the content in this link/links, including any comments, is suitable for your educational environment before showing. Please do not let the next video automatically play at the end of the clip. Twinkl accepts no responsibility for the content of third party websites. This PowerPoint Presentation/resource contains links to external websites. Please check that the content of external links is appropriate for the intended audience. Twinkl Ltd is not responsible for the content of external links.</a:t>
            </a:r>
            <a:endParaRPr lang="en-US" dirty="0"/>
          </a:p>
        </p:txBody>
      </p:sp>
      <p:sp>
        <p:nvSpPr>
          <p:cNvPr id="4" name="Slide Number Placeholder 3"/>
          <p:cNvSpPr>
            <a:spLocks noGrp="1"/>
          </p:cNvSpPr>
          <p:nvPr>
            <p:ph type="sldNum" sz="quarter" idx="5"/>
          </p:nvPr>
        </p:nvSpPr>
        <p:spPr/>
        <p:txBody>
          <a:bodyPr/>
          <a:lstStyle/>
          <a:p>
            <a:fld id="{FA521341-850D-40E1-BB3D-87946DC9B06D}" type="slidenum">
              <a:rPr lang="en-GB" smtClean="0"/>
              <a:t>1</a:t>
            </a:fld>
            <a:endParaRPr lang="en-GB"/>
          </a:p>
        </p:txBody>
      </p:sp>
    </p:spTree>
    <p:extLst>
      <p:ext uri="{BB962C8B-B14F-4D97-AF65-F5344CB8AC3E}">
        <p14:creationId xmlns:p14="http://schemas.microsoft.com/office/powerpoint/2010/main" val="35562937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ABABAB"/>
                </a:solidFill>
                <a:effectLst/>
                <a:latin typeface="Twinkl" panose="02000000000000000000" pitchFamily="2" charset="0"/>
              </a:rPr>
              <a:t>Teacher Note - Please check that the content in this link/links, including any comments, is suitable for your educational environment before showing. Please do not let the next video automatically play at the end of the clip. Twinkl accepts no responsibility for the content of third party websites. This PowerPoint Presentation/resource contains links to external websites. Please check that the content of external links is appropriate for the intended audience. Twinkl Ltd is not responsible for the content of external links.</a:t>
            </a:r>
            <a:endParaRPr lang="en-US" dirty="0"/>
          </a:p>
        </p:txBody>
      </p:sp>
      <p:sp>
        <p:nvSpPr>
          <p:cNvPr id="4" name="Slide Number Placeholder 3"/>
          <p:cNvSpPr>
            <a:spLocks noGrp="1"/>
          </p:cNvSpPr>
          <p:nvPr>
            <p:ph type="sldNum" sz="quarter" idx="5"/>
          </p:nvPr>
        </p:nvSpPr>
        <p:spPr/>
        <p:txBody>
          <a:bodyPr/>
          <a:lstStyle/>
          <a:p>
            <a:fld id="{FA521341-850D-40E1-BB3D-87946DC9B06D}" type="slidenum">
              <a:rPr lang="en-GB" smtClean="0"/>
              <a:t>3</a:t>
            </a:fld>
            <a:endParaRPr lang="en-GB"/>
          </a:p>
        </p:txBody>
      </p:sp>
    </p:spTree>
    <p:extLst>
      <p:ext uri="{BB962C8B-B14F-4D97-AF65-F5344CB8AC3E}">
        <p14:creationId xmlns:p14="http://schemas.microsoft.com/office/powerpoint/2010/main" val="30403422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ABABAB"/>
                </a:solidFill>
                <a:effectLst/>
                <a:latin typeface="Twinkl" panose="02000000000000000000" pitchFamily="2" charset="0"/>
              </a:rPr>
              <a:t>Teacher Note - Please check that the content in this link/links, including any comments, is suitable for your educational environment before showing. Please do not let the next video automatically play at the end of the clip. Twinkl accepts no responsibility for the content of third party websites. This PowerPoint Presentation/resource contains links to external websites. Please check that the content of external links is appropriate for the intended audience. Twinkl Ltd is not responsible for the content of external links.</a:t>
            </a:r>
            <a:endParaRPr lang="en-US" dirty="0"/>
          </a:p>
        </p:txBody>
      </p:sp>
      <p:sp>
        <p:nvSpPr>
          <p:cNvPr id="4" name="Slide Number Placeholder 3"/>
          <p:cNvSpPr>
            <a:spLocks noGrp="1"/>
          </p:cNvSpPr>
          <p:nvPr>
            <p:ph type="sldNum" sz="quarter" idx="5"/>
          </p:nvPr>
        </p:nvSpPr>
        <p:spPr/>
        <p:txBody>
          <a:bodyPr/>
          <a:lstStyle/>
          <a:p>
            <a:fld id="{FA521341-850D-40E1-BB3D-87946DC9B06D}" type="slidenum">
              <a:rPr lang="en-GB" smtClean="0"/>
              <a:t>4</a:t>
            </a:fld>
            <a:endParaRPr lang="en-GB"/>
          </a:p>
        </p:txBody>
      </p:sp>
    </p:spTree>
    <p:extLst>
      <p:ext uri="{BB962C8B-B14F-4D97-AF65-F5344CB8AC3E}">
        <p14:creationId xmlns:p14="http://schemas.microsoft.com/office/powerpoint/2010/main" val="30664471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ABABAB"/>
                </a:solidFill>
                <a:effectLst/>
                <a:latin typeface="Twinkl" panose="02000000000000000000" pitchFamily="2" charset="0"/>
              </a:rPr>
              <a:t>Teacher Note - Please check that the content in this link/links, including any comments, is suitable for your educational environment before showing. Please do not let the next video automatically play at the end of the clip. Twinkl accepts no responsibility for the content of third party websites. This PowerPoint Presentation/resource contains links to external websites. Please check that the content of external links is appropriate for the intended audience. Twinkl Ltd is not responsible for the content of external links.</a:t>
            </a:r>
            <a:endParaRPr lang="en-US" dirty="0"/>
          </a:p>
        </p:txBody>
      </p:sp>
      <p:sp>
        <p:nvSpPr>
          <p:cNvPr id="4" name="Slide Number Placeholder 3"/>
          <p:cNvSpPr>
            <a:spLocks noGrp="1"/>
          </p:cNvSpPr>
          <p:nvPr>
            <p:ph type="sldNum" sz="quarter" idx="5"/>
          </p:nvPr>
        </p:nvSpPr>
        <p:spPr/>
        <p:txBody>
          <a:bodyPr/>
          <a:lstStyle/>
          <a:p>
            <a:fld id="{FA521341-850D-40E1-BB3D-87946DC9B06D}" type="slidenum">
              <a:rPr lang="en-GB" smtClean="0"/>
              <a:t>5</a:t>
            </a:fld>
            <a:endParaRPr lang="en-GB"/>
          </a:p>
        </p:txBody>
      </p:sp>
    </p:spTree>
    <p:extLst>
      <p:ext uri="{BB962C8B-B14F-4D97-AF65-F5344CB8AC3E}">
        <p14:creationId xmlns:p14="http://schemas.microsoft.com/office/powerpoint/2010/main" val="7203329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ABABAB"/>
                </a:solidFill>
                <a:effectLst/>
                <a:latin typeface="Twinkl" panose="02000000000000000000" pitchFamily="2" charset="0"/>
              </a:rPr>
              <a:t>Teacher Note - Please check that the content in this link/links, including any comments, is suitable for your educational environment before showing. Please do not let the next video automatically play at the end of the clip. Twinkl accepts no responsibility for the content of third party websites. This PowerPoint Presentation/resource contains links to external websites. Please check that the content of external links is appropriate for the intended audience. Twinkl Ltd is not responsible for the content of external links.</a:t>
            </a:r>
            <a:endParaRPr lang="en-US" dirty="0"/>
          </a:p>
        </p:txBody>
      </p:sp>
      <p:sp>
        <p:nvSpPr>
          <p:cNvPr id="4" name="Slide Number Placeholder 3"/>
          <p:cNvSpPr>
            <a:spLocks noGrp="1"/>
          </p:cNvSpPr>
          <p:nvPr>
            <p:ph type="sldNum" sz="quarter" idx="5"/>
          </p:nvPr>
        </p:nvSpPr>
        <p:spPr/>
        <p:txBody>
          <a:bodyPr/>
          <a:lstStyle/>
          <a:p>
            <a:fld id="{FA521341-850D-40E1-BB3D-87946DC9B06D}" type="slidenum">
              <a:rPr lang="en-GB" smtClean="0"/>
              <a:t>6</a:t>
            </a:fld>
            <a:endParaRPr lang="en-GB"/>
          </a:p>
        </p:txBody>
      </p:sp>
    </p:spTree>
    <p:extLst>
      <p:ext uri="{BB962C8B-B14F-4D97-AF65-F5344CB8AC3E}">
        <p14:creationId xmlns:p14="http://schemas.microsoft.com/office/powerpoint/2010/main" val="36625626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ABABAB"/>
                </a:solidFill>
                <a:effectLst/>
                <a:latin typeface="Twinkl" panose="02000000000000000000" pitchFamily="2" charset="0"/>
              </a:rPr>
              <a:t>Teacher Note - Please check that the content in this link/links, including any comments, is suitable for your educational environment before showing. Please do not let the next video automatically play at the end of the clip. Twinkl accepts no responsibility for the content of third party websites. This PowerPoint Presentation/resource contains links to external websites. Please check that the content of external links is appropriate for the intended audience. Twinkl Ltd is not responsible for the content of external links.</a:t>
            </a:r>
            <a:endParaRPr lang="en-US" dirty="0"/>
          </a:p>
        </p:txBody>
      </p:sp>
      <p:sp>
        <p:nvSpPr>
          <p:cNvPr id="4" name="Slide Number Placeholder 3"/>
          <p:cNvSpPr>
            <a:spLocks noGrp="1"/>
          </p:cNvSpPr>
          <p:nvPr>
            <p:ph type="sldNum" sz="quarter" idx="5"/>
          </p:nvPr>
        </p:nvSpPr>
        <p:spPr/>
        <p:txBody>
          <a:bodyPr/>
          <a:lstStyle/>
          <a:p>
            <a:fld id="{FA521341-850D-40E1-BB3D-87946DC9B06D}" type="slidenum">
              <a:rPr lang="en-GB" smtClean="0"/>
              <a:t>7</a:t>
            </a:fld>
            <a:endParaRPr lang="en-GB"/>
          </a:p>
        </p:txBody>
      </p:sp>
    </p:spTree>
    <p:extLst>
      <p:ext uri="{BB962C8B-B14F-4D97-AF65-F5344CB8AC3E}">
        <p14:creationId xmlns:p14="http://schemas.microsoft.com/office/powerpoint/2010/main" val="8013739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ABABAB"/>
                </a:solidFill>
                <a:effectLst/>
                <a:latin typeface="Twinkl" panose="02000000000000000000" pitchFamily="2" charset="0"/>
              </a:rPr>
              <a:t>Teacher Note - Please check that the content in this link/links, including any comments, is suitable for your educational environment before showing. Please do not let the next video automatically play at the end of the clip. Twinkl accepts no responsibility for the content of third party websites. This PowerPoint Presentation/resource contains links to external websites. Please check that the content of external links is appropriate for the intended audience. Twinkl Ltd is not responsible for the content of external links.</a:t>
            </a:r>
            <a:endParaRPr lang="en-US" dirty="0"/>
          </a:p>
        </p:txBody>
      </p:sp>
      <p:sp>
        <p:nvSpPr>
          <p:cNvPr id="4" name="Slide Number Placeholder 3"/>
          <p:cNvSpPr>
            <a:spLocks noGrp="1"/>
          </p:cNvSpPr>
          <p:nvPr>
            <p:ph type="sldNum" sz="quarter" idx="5"/>
          </p:nvPr>
        </p:nvSpPr>
        <p:spPr/>
        <p:txBody>
          <a:bodyPr/>
          <a:lstStyle/>
          <a:p>
            <a:fld id="{FA521341-850D-40E1-BB3D-87946DC9B06D}" type="slidenum">
              <a:rPr lang="en-GB" smtClean="0"/>
              <a:t>8</a:t>
            </a:fld>
            <a:endParaRPr lang="en-GB"/>
          </a:p>
        </p:txBody>
      </p:sp>
    </p:spTree>
    <p:extLst>
      <p:ext uri="{BB962C8B-B14F-4D97-AF65-F5344CB8AC3E}">
        <p14:creationId xmlns:p14="http://schemas.microsoft.com/office/powerpoint/2010/main" val="29049488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ABABAB"/>
                </a:solidFill>
                <a:effectLst/>
                <a:latin typeface="Twinkl" panose="02000000000000000000" pitchFamily="2" charset="0"/>
              </a:rPr>
              <a:t>Teacher Note - Please check that the content in this link/links, including any comments, is suitable for your educational environment before showing. Please do not let the next video automatically play at the end of the clip. Twinkl accepts no responsibility for the content of third party websites. This PowerPoint Presentation/resource contains links to external websites. Please check that the content of external links is appropriate for the intended audience. Twinkl Ltd is not responsible for the content of external links.</a:t>
            </a:r>
            <a:endParaRPr lang="en-US" dirty="0"/>
          </a:p>
        </p:txBody>
      </p:sp>
      <p:sp>
        <p:nvSpPr>
          <p:cNvPr id="4" name="Slide Number Placeholder 3"/>
          <p:cNvSpPr>
            <a:spLocks noGrp="1"/>
          </p:cNvSpPr>
          <p:nvPr>
            <p:ph type="sldNum" sz="quarter" idx="5"/>
          </p:nvPr>
        </p:nvSpPr>
        <p:spPr/>
        <p:txBody>
          <a:bodyPr/>
          <a:lstStyle/>
          <a:p>
            <a:fld id="{FA521341-850D-40E1-BB3D-87946DC9B06D}" type="slidenum">
              <a:rPr lang="en-GB" smtClean="0"/>
              <a:t>9</a:t>
            </a:fld>
            <a:endParaRPr lang="en-GB"/>
          </a:p>
        </p:txBody>
      </p:sp>
    </p:spTree>
    <p:extLst>
      <p:ext uri="{BB962C8B-B14F-4D97-AF65-F5344CB8AC3E}">
        <p14:creationId xmlns:p14="http://schemas.microsoft.com/office/powerpoint/2010/main" val="37247640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ABABAB"/>
                </a:solidFill>
                <a:effectLst/>
                <a:latin typeface="Twinkl" panose="02000000000000000000" pitchFamily="2" charset="0"/>
              </a:rPr>
              <a:t>Teacher Note - Please check that the content in this link/links, including any comments, is suitable for your educational environment before showing. Please do not let the next video automatically play at the end of the clip. Twinkl accepts no responsibility for the content of third party websites. This PowerPoint Presentation/resource contains links to external websites. Please check that the content of external links is appropriate for the intended audience. Twinkl Ltd is not responsible for the content of external links.</a:t>
            </a:r>
            <a:endParaRPr lang="en-US" dirty="0"/>
          </a:p>
        </p:txBody>
      </p:sp>
      <p:sp>
        <p:nvSpPr>
          <p:cNvPr id="4" name="Slide Number Placeholder 3"/>
          <p:cNvSpPr>
            <a:spLocks noGrp="1"/>
          </p:cNvSpPr>
          <p:nvPr>
            <p:ph type="sldNum" sz="quarter" idx="5"/>
          </p:nvPr>
        </p:nvSpPr>
        <p:spPr/>
        <p:txBody>
          <a:bodyPr/>
          <a:lstStyle/>
          <a:p>
            <a:fld id="{FA521341-850D-40E1-BB3D-87946DC9B06D}" type="slidenum">
              <a:rPr lang="en-GB" smtClean="0"/>
              <a:t>10</a:t>
            </a:fld>
            <a:endParaRPr lang="en-GB"/>
          </a:p>
        </p:txBody>
      </p:sp>
    </p:spTree>
    <p:extLst>
      <p:ext uri="{BB962C8B-B14F-4D97-AF65-F5344CB8AC3E}">
        <p14:creationId xmlns:p14="http://schemas.microsoft.com/office/powerpoint/2010/main" val="31656499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ABABAB"/>
                </a:solidFill>
                <a:effectLst/>
                <a:latin typeface="Twinkl" panose="02000000000000000000" pitchFamily="2" charset="0"/>
              </a:rPr>
              <a:t>Teacher Note - Please check that the content in this link/links, including any comments, is suitable for your educational environment before showing. Please do not let the next video automatically play at the end of the clip. Twinkl accepts no responsibility for the content of third party websites. This PowerPoint Presentation/resource contains links to external websites. Please check that the content of external links is appropriate for the intended audience. Twinkl Ltd is not responsible for the content of external links.</a:t>
            </a:r>
            <a:endParaRPr lang="en-US" dirty="0"/>
          </a:p>
        </p:txBody>
      </p:sp>
      <p:sp>
        <p:nvSpPr>
          <p:cNvPr id="4" name="Slide Number Placeholder 3"/>
          <p:cNvSpPr>
            <a:spLocks noGrp="1"/>
          </p:cNvSpPr>
          <p:nvPr>
            <p:ph type="sldNum" sz="quarter" idx="5"/>
          </p:nvPr>
        </p:nvSpPr>
        <p:spPr/>
        <p:txBody>
          <a:bodyPr/>
          <a:lstStyle/>
          <a:p>
            <a:fld id="{FA521341-850D-40E1-BB3D-87946DC9B06D}" type="slidenum">
              <a:rPr lang="en-GB" smtClean="0"/>
              <a:t>11</a:t>
            </a:fld>
            <a:endParaRPr lang="en-GB"/>
          </a:p>
        </p:txBody>
      </p:sp>
    </p:spTree>
    <p:extLst>
      <p:ext uri="{BB962C8B-B14F-4D97-AF65-F5344CB8AC3E}">
        <p14:creationId xmlns:p14="http://schemas.microsoft.com/office/powerpoint/2010/main" val="29078688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ABABAB"/>
                </a:solidFill>
                <a:effectLst/>
                <a:latin typeface="Twinkl" panose="02000000000000000000" pitchFamily="2" charset="0"/>
              </a:rPr>
              <a:t>Teacher Note - Please check that the content in this link/links, including any comments, is suitable for your educational environment before showing. Please do not let the next video automatically play at the end of the clip. Twinkl accepts no responsibility for the content of third party websites. This PowerPoint Presentation/resource contains links to external websites. Please check that the content of external links is appropriate for the intended audience. Twinkl Ltd is not responsible for the content of external links.</a:t>
            </a:r>
            <a:endParaRPr lang="en-US" dirty="0"/>
          </a:p>
        </p:txBody>
      </p:sp>
      <p:sp>
        <p:nvSpPr>
          <p:cNvPr id="4" name="Slide Number Placeholder 3"/>
          <p:cNvSpPr>
            <a:spLocks noGrp="1"/>
          </p:cNvSpPr>
          <p:nvPr>
            <p:ph type="sldNum" sz="quarter" idx="5"/>
          </p:nvPr>
        </p:nvSpPr>
        <p:spPr/>
        <p:txBody>
          <a:bodyPr/>
          <a:lstStyle/>
          <a:p>
            <a:fld id="{FA521341-850D-40E1-BB3D-87946DC9B06D}" type="slidenum">
              <a:rPr lang="en-GB" smtClean="0"/>
              <a:t>12</a:t>
            </a:fld>
            <a:endParaRPr lang="en-GB"/>
          </a:p>
        </p:txBody>
      </p:sp>
    </p:spTree>
    <p:extLst>
      <p:ext uri="{BB962C8B-B14F-4D97-AF65-F5344CB8AC3E}">
        <p14:creationId xmlns:p14="http://schemas.microsoft.com/office/powerpoint/2010/main" val="740172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ABABAB"/>
                </a:solidFill>
                <a:effectLst/>
                <a:latin typeface="Twinkl" panose="02000000000000000000" pitchFamily="2" charset="0"/>
              </a:rPr>
              <a:t>Teacher Note - Please check that the content in this link/links, including any comments, is suitable for your educational environment before showing. Please do not let the next video automatically play at the end of the clip. Twinkl accepts no responsibility for the content of third party websites. This PowerPoint Presentation/resource contains links to external websites. Please check that the content of external links is appropriate for the intended audience. Twinkl Ltd is not responsible for the content of external links.</a:t>
            </a:r>
            <a:endParaRPr lang="en-US" dirty="0"/>
          </a:p>
        </p:txBody>
      </p:sp>
      <p:sp>
        <p:nvSpPr>
          <p:cNvPr id="4" name="Slide Number Placeholder 3"/>
          <p:cNvSpPr>
            <a:spLocks noGrp="1"/>
          </p:cNvSpPr>
          <p:nvPr>
            <p:ph type="sldNum" sz="quarter" idx="5"/>
          </p:nvPr>
        </p:nvSpPr>
        <p:spPr/>
        <p:txBody>
          <a:bodyPr/>
          <a:lstStyle/>
          <a:p>
            <a:fld id="{FA521341-850D-40E1-BB3D-87946DC9B06D}" type="slidenum">
              <a:rPr lang="en-GB" smtClean="0"/>
              <a:t>13</a:t>
            </a:fld>
            <a:endParaRPr lang="en-GB"/>
          </a:p>
        </p:txBody>
      </p:sp>
    </p:spTree>
    <p:extLst>
      <p:ext uri="{BB962C8B-B14F-4D97-AF65-F5344CB8AC3E}">
        <p14:creationId xmlns:p14="http://schemas.microsoft.com/office/powerpoint/2010/main" val="3708961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ABABAB"/>
                </a:solidFill>
                <a:effectLst/>
                <a:latin typeface="Twinkl" panose="02000000000000000000" pitchFamily="2" charset="0"/>
              </a:rPr>
              <a:t>Teacher Note - Please check that the content in this link/links, including any comments, is suitable for your educational environment before showing. Please do not let the next video automatically play at the end of the clip. Twinkl accepts no responsibility for the content of third party websites. This PowerPoint Presentation/resource contains links to external websites. Please check that the content of external links is appropriate for the intended audience. Twinkl Ltd is not responsible for the content of external links.</a:t>
            </a:r>
            <a:endParaRPr lang="en-US" dirty="0"/>
          </a:p>
        </p:txBody>
      </p:sp>
      <p:sp>
        <p:nvSpPr>
          <p:cNvPr id="4" name="Slide Number Placeholder 3"/>
          <p:cNvSpPr>
            <a:spLocks noGrp="1"/>
          </p:cNvSpPr>
          <p:nvPr>
            <p:ph type="sldNum" sz="quarter" idx="5"/>
          </p:nvPr>
        </p:nvSpPr>
        <p:spPr/>
        <p:txBody>
          <a:bodyPr/>
          <a:lstStyle/>
          <a:p>
            <a:fld id="{FA521341-850D-40E1-BB3D-87946DC9B06D}" type="slidenum">
              <a:rPr lang="en-GB" smtClean="0"/>
              <a:t>14</a:t>
            </a:fld>
            <a:endParaRPr lang="en-GB"/>
          </a:p>
        </p:txBody>
      </p:sp>
    </p:spTree>
    <p:extLst>
      <p:ext uri="{BB962C8B-B14F-4D97-AF65-F5344CB8AC3E}">
        <p14:creationId xmlns:p14="http://schemas.microsoft.com/office/powerpoint/2010/main" val="24474821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ABABAB"/>
                </a:solidFill>
                <a:effectLst/>
                <a:latin typeface="Twinkl" panose="02000000000000000000" pitchFamily="2" charset="0"/>
              </a:rPr>
              <a:t>Teacher Note - Please check that the content in this link/links, including any comments, is suitable for your educational environment before showing. Please do not let the next video automatically play at the end of the clip. Twinkl accepts no responsibility for the content of third party websites. This PowerPoint Presentation/resource contains links to external websites. Please check that the content of external links is appropriate for the intended audience. Twinkl Ltd is not responsible for the content of external links.</a:t>
            </a:r>
            <a:endParaRPr lang="en-US" dirty="0"/>
          </a:p>
        </p:txBody>
      </p:sp>
      <p:sp>
        <p:nvSpPr>
          <p:cNvPr id="4" name="Slide Number Placeholder 3"/>
          <p:cNvSpPr>
            <a:spLocks noGrp="1"/>
          </p:cNvSpPr>
          <p:nvPr>
            <p:ph type="sldNum" sz="quarter" idx="5"/>
          </p:nvPr>
        </p:nvSpPr>
        <p:spPr/>
        <p:txBody>
          <a:bodyPr/>
          <a:lstStyle/>
          <a:p>
            <a:fld id="{FA521341-850D-40E1-BB3D-87946DC9B06D}" type="slidenum">
              <a:rPr lang="en-GB" smtClean="0"/>
              <a:t>15</a:t>
            </a:fld>
            <a:endParaRPr lang="en-GB"/>
          </a:p>
        </p:txBody>
      </p:sp>
    </p:spTree>
    <p:extLst>
      <p:ext uri="{BB962C8B-B14F-4D97-AF65-F5344CB8AC3E}">
        <p14:creationId xmlns:p14="http://schemas.microsoft.com/office/powerpoint/2010/main" val="14147056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ABABAB"/>
                </a:solidFill>
                <a:effectLst/>
                <a:latin typeface="Twinkl" panose="02000000000000000000" pitchFamily="2" charset="0"/>
              </a:rPr>
              <a:t>Teacher Note - Please check that the content in this link/links, including any comments, is suitable for your educational environment before showing. Please do not let the next video automatically play at the end of the clip. Twinkl accepts no responsibility for the content of third party websites. This PowerPoint Presentation/resource contains links to external websites. Please check that the content of external links is appropriate for the intended audience. Twinkl Ltd is not responsible for the content of external links.</a:t>
            </a:r>
            <a:endParaRPr lang="en-US" dirty="0"/>
          </a:p>
        </p:txBody>
      </p:sp>
      <p:sp>
        <p:nvSpPr>
          <p:cNvPr id="4" name="Slide Number Placeholder 3"/>
          <p:cNvSpPr>
            <a:spLocks noGrp="1"/>
          </p:cNvSpPr>
          <p:nvPr>
            <p:ph type="sldNum" sz="quarter" idx="5"/>
          </p:nvPr>
        </p:nvSpPr>
        <p:spPr/>
        <p:txBody>
          <a:bodyPr/>
          <a:lstStyle/>
          <a:p>
            <a:fld id="{FA521341-850D-40E1-BB3D-87946DC9B06D}" type="slidenum">
              <a:rPr lang="en-GB" smtClean="0"/>
              <a:t>16</a:t>
            </a:fld>
            <a:endParaRPr lang="en-GB"/>
          </a:p>
        </p:txBody>
      </p:sp>
    </p:spTree>
    <p:extLst>
      <p:ext uri="{BB962C8B-B14F-4D97-AF65-F5344CB8AC3E}">
        <p14:creationId xmlns:p14="http://schemas.microsoft.com/office/powerpoint/2010/main" val="154001023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resources/home-key-stage-1-subjects/music/music-instruments" TargetMode="External"/><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resources/home-key-stage-1-subjects/music/music-instruments" TargetMode="External"/><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hlinkClick r:id="rId3"/>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F43F29D-0D19-4B16-8551-330316646DD2}"/>
              </a:ext>
            </a:extLst>
          </p:cNvPr>
          <p:cNvSpPr/>
          <p:nvPr userDrawn="1"/>
        </p:nvSpPr>
        <p:spPr>
          <a:xfrm>
            <a:off x="0" y="0"/>
            <a:ext cx="9144000" cy="6858000"/>
          </a:xfrm>
          <a:prstGeom prst="rect">
            <a:avLst/>
          </a:prstGeom>
          <a:solidFill>
            <a:schemeClr val="bg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anose="02000000000000000000"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a:hlinkClick r:id="rId3"/>
            <a:extLst>
              <a:ext uri="{FF2B5EF4-FFF2-40B4-BE49-F238E27FC236}">
                <a16:creationId xmlns:a16="http://schemas.microsoft.com/office/drawing/2014/main" id="{4B91341E-251F-4874-94EA-6AD41ACD2708}"/>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8" Type="http://schemas.openxmlformats.org/officeDocument/2006/relationships/slide" Target="slide7.xml"/><Relationship Id="rId13" Type="http://schemas.openxmlformats.org/officeDocument/2006/relationships/image" Target="../media/image7.png"/><Relationship Id="rId18" Type="http://schemas.openxmlformats.org/officeDocument/2006/relationships/image" Target="../media/image10.png"/><Relationship Id="rId3" Type="http://schemas.openxmlformats.org/officeDocument/2006/relationships/slide" Target="slide13.xml"/><Relationship Id="rId21" Type="http://schemas.openxmlformats.org/officeDocument/2006/relationships/image" Target="../media/image13.png"/><Relationship Id="rId7" Type="http://schemas.openxmlformats.org/officeDocument/2006/relationships/slide" Target="slide5.xml"/><Relationship Id="rId12" Type="http://schemas.openxmlformats.org/officeDocument/2006/relationships/image" Target="../media/image6.png"/><Relationship Id="rId17" Type="http://schemas.openxmlformats.org/officeDocument/2006/relationships/image" Target="../media/image9.png"/><Relationship Id="rId2" Type="http://schemas.openxmlformats.org/officeDocument/2006/relationships/notesSlide" Target="../notesSlides/notesSlide2.xml"/><Relationship Id="rId16" Type="http://schemas.openxmlformats.org/officeDocument/2006/relationships/slide" Target="slide6.xml"/><Relationship Id="rId20" Type="http://schemas.openxmlformats.org/officeDocument/2006/relationships/image" Target="../media/image12.png"/><Relationship Id="rId1" Type="http://schemas.openxmlformats.org/officeDocument/2006/relationships/slideLayout" Target="../slideLayouts/slideLayout3.xml"/><Relationship Id="rId6" Type="http://schemas.openxmlformats.org/officeDocument/2006/relationships/slide" Target="slide10.xml"/><Relationship Id="rId11" Type="http://schemas.openxmlformats.org/officeDocument/2006/relationships/slide" Target="slide12.xml"/><Relationship Id="rId24" Type="http://schemas.openxmlformats.org/officeDocument/2006/relationships/image" Target="../media/image16.png"/><Relationship Id="rId5" Type="http://schemas.openxmlformats.org/officeDocument/2006/relationships/slide" Target="slide8.xml"/><Relationship Id="rId15" Type="http://schemas.openxmlformats.org/officeDocument/2006/relationships/image" Target="../media/image8.png"/><Relationship Id="rId23" Type="http://schemas.openxmlformats.org/officeDocument/2006/relationships/image" Target="../media/image15.png"/><Relationship Id="rId10" Type="http://schemas.openxmlformats.org/officeDocument/2006/relationships/slide" Target="slide9.xml"/><Relationship Id="rId19" Type="http://schemas.openxmlformats.org/officeDocument/2006/relationships/image" Target="../media/image11.png"/><Relationship Id="rId4" Type="http://schemas.openxmlformats.org/officeDocument/2006/relationships/slide" Target="slide11.xml"/><Relationship Id="rId9" Type="http://schemas.openxmlformats.org/officeDocument/2006/relationships/slide" Target="slide4.xml"/><Relationship Id="rId14" Type="http://schemas.openxmlformats.org/officeDocument/2006/relationships/slide" Target="slide14.xml"/><Relationship Id="rId22" Type="http://schemas.openxmlformats.org/officeDocument/2006/relationships/image" Target="../media/image14.png"/></Relationships>
</file>

<file path=ppt/slides/_rels/slide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image" Target="../media/image17.png"/><Relationship Id="rId4" Type="http://schemas.openxmlformats.org/officeDocument/2006/relationships/hyperlink" Target="https://www.youtube.com/watch?v=WT9jOZLFaEY"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18.JPG"/><Relationship Id="rId4" Type="http://schemas.openxmlformats.org/officeDocument/2006/relationships/hyperlink" Target="https://www.youtube.com/watch?v=-kUCgRjtwPY"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19.png"/><Relationship Id="rId4" Type="http://schemas.openxmlformats.org/officeDocument/2006/relationships/hyperlink" Target="https://www.youtube.com/watch?v=1mNMe28rNuc" TargetMode="External"/></Relationships>
</file>

<file path=ppt/slides/_rels/slide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20.png"/><Relationship Id="rId4" Type="http://schemas.openxmlformats.org/officeDocument/2006/relationships/hyperlink" Target="https://www.youtube.com/watch?v=BJKYjXe6ACE" TargetMode="External"/></Relationships>
</file>

<file path=ppt/slides/_rels/slide8.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image" Target="../media/image21.png"/><Relationship Id="rId4" Type="http://schemas.openxmlformats.org/officeDocument/2006/relationships/hyperlink" Target="https://www.youtube.com/watch?v=is68rlOzEio" TargetMode="External"/></Relationships>
</file>

<file path=ppt/slides/_rels/slide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22.png"/><Relationship Id="rId4" Type="http://schemas.openxmlformats.org/officeDocument/2006/relationships/hyperlink" Target="https://www.youtube.com/watch?v=MHj9XlV3fFg" TargetMode="External"/></Relationships>
</file>

<file path=ppt/slides/_rels/slide1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23.JPG"/><Relationship Id="rId4" Type="http://schemas.openxmlformats.org/officeDocument/2006/relationships/hyperlink" Target="https://www.youtube.com/watch?v=twrdXx6dThg" TargetMode="External"/></Relationships>
</file>

<file path=ppt/slides/_rels/slide1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image" Target="../media/image24.png"/><Relationship Id="rId4" Type="http://schemas.openxmlformats.org/officeDocument/2006/relationships/hyperlink" Target="https://www.youtube.com/watch?v=v-IluLd2BjI" TargetMode="External"/></Relationships>
</file>

<file path=ppt/slides/_rels/slide1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11.xml"/><Relationship Id="rId1" Type="http://schemas.openxmlformats.org/officeDocument/2006/relationships/slideLayout" Target="../slideLayouts/slideLayout3.xml"/><Relationship Id="rId5" Type="http://schemas.openxmlformats.org/officeDocument/2006/relationships/image" Target="../media/image25.JPG"/><Relationship Id="rId4" Type="http://schemas.openxmlformats.org/officeDocument/2006/relationships/hyperlink" Target="https://www.youtube.com/watch?v=nd9xha3vk58" TargetMode="External"/></Relationships>
</file>

<file path=ppt/slides/_rels/slide1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26.png"/><Relationship Id="rId4" Type="http://schemas.openxmlformats.org/officeDocument/2006/relationships/hyperlink" Target="https://www.youtube.com/watch?v=Jr2o3pDQ14Y" TargetMode="External"/></Relationships>
</file>

<file path=ppt/slides/_rels/slide1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13.xml"/><Relationship Id="rId1" Type="http://schemas.openxmlformats.org/officeDocument/2006/relationships/slideLayout" Target="../slideLayouts/slideLayout3.xml"/><Relationship Id="rId5" Type="http://schemas.openxmlformats.org/officeDocument/2006/relationships/image" Target="../media/image27.JPG"/><Relationship Id="rId4" Type="http://schemas.openxmlformats.org/officeDocument/2006/relationships/hyperlink" Target="https://www.youtube.com/watch?v=poCw2CCrfzA" TargetMode="Externa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ED28B13-C628-4228-A1A3-615A0838C0D7}"/>
              </a:ext>
            </a:extLst>
          </p:cNvPr>
          <p:cNvPicPr>
            <a:picLocks noChangeAspect="1"/>
          </p:cNvPicPr>
          <p:nvPr/>
        </p:nvPicPr>
        <p:blipFill>
          <a:blip r:embed="rId2" cstate="print">
            <a:extLst>
              <a:ext uri="{28A0092B-C50C-407E-A947-70E740481C1C}">
                <a14:useLocalDpi xmlns:a14="http://schemas.microsoft.com/office/drawing/2010/main" val="0"/>
              </a:ext>
            </a:extLst>
          </a:blip>
          <a:srcRect t="9201" b="9201"/>
          <a:stretch/>
        </p:blipFill>
        <p:spPr>
          <a:xfrm>
            <a:off x="692762" y="1539433"/>
            <a:ext cx="8052756" cy="4851153"/>
          </a:xfrm>
          <a:prstGeom prst="rect">
            <a:avLst/>
          </a:prstGeom>
        </p:spPr>
      </p:pic>
      <p:grpSp>
        <p:nvGrpSpPr>
          <p:cNvPr id="10" name="Group 9">
            <a:extLst>
              <a:ext uri="{FF2B5EF4-FFF2-40B4-BE49-F238E27FC236}">
                <a16:creationId xmlns:a16="http://schemas.microsoft.com/office/drawing/2014/main" id="{7C86BFCE-4369-4F13-A453-E1887F1C1DD3}"/>
              </a:ext>
            </a:extLst>
          </p:cNvPr>
          <p:cNvGrpSpPr/>
          <p:nvPr/>
        </p:nvGrpSpPr>
        <p:grpSpPr>
          <a:xfrm>
            <a:off x="1962150" y="1181100"/>
            <a:ext cx="5219700" cy="838467"/>
            <a:chOff x="1962150" y="1276350"/>
            <a:chExt cx="5219700" cy="838467"/>
          </a:xfrm>
        </p:grpSpPr>
        <p:sp>
          <p:nvSpPr>
            <p:cNvPr id="9" name="Rectangle: Rounded Corners 8">
              <a:extLst>
                <a:ext uri="{FF2B5EF4-FFF2-40B4-BE49-F238E27FC236}">
                  <a16:creationId xmlns:a16="http://schemas.microsoft.com/office/drawing/2014/main" id="{759C9EAF-0949-42C8-AD0F-843D43100BB4}"/>
                </a:ext>
              </a:extLst>
            </p:cNvPr>
            <p:cNvSpPr/>
            <p:nvPr/>
          </p:nvSpPr>
          <p:spPr>
            <a:xfrm>
              <a:off x="1962150" y="1276350"/>
              <a:ext cx="5219700" cy="830997"/>
            </a:xfrm>
            <a:prstGeom prst="roundRect">
              <a:avLst/>
            </a:pr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332629E8-D59D-4AC1-AB9A-765DF26F2215}"/>
                </a:ext>
              </a:extLst>
            </p:cNvPr>
            <p:cNvSpPr txBox="1"/>
            <p:nvPr/>
          </p:nvSpPr>
          <p:spPr>
            <a:xfrm>
              <a:off x="2114550" y="1283820"/>
              <a:ext cx="4914900" cy="830997"/>
            </a:xfrm>
            <a:prstGeom prst="rect">
              <a:avLst/>
            </a:prstGeom>
            <a:noFill/>
          </p:spPr>
          <p:txBody>
            <a:bodyPr wrap="square">
              <a:spAutoFit/>
            </a:bodyPr>
            <a:lstStyle/>
            <a:p>
              <a:pPr algn="ctr"/>
              <a:r>
                <a:rPr lang="en-GB" sz="2400" dirty="0"/>
                <a:t>There are four instrument families in an orchestra.</a:t>
              </a:r>
            </a:p>
          </p:txBody>
        </p:sp>
      </p:grpSp>
      <p:grpSp>
        <p:nvGrpSpPr>
          <p:cNvPr id="27" name="Group 26">
            <a:extLst>
              <a:ext uri="{FF2B5EF4-FFF2-40B4-BE49-F238E27FC236}">
                <a16:creationId xmlns:a16="http://schemas.microsoft.com/office/drawing/2014/main" id="{53246CF5-776D-4C68-A1E7-6EA588100061}"/>
              </a:ext>
            </a:extLst>
          </p:cNvPr>
          <p:cNvGrpSpPr/>
          <p:nvPr/>
        </p:nvGrpSpPr>
        <p:grpSpPr>
          <a:xfrm>
            <a:off x="1743075" y="2537786"/>
            <a:ext cx="2276475" cy="676275"/>
            <a:chOff x="1962150" y="1276350"/>
            <a:chExt cx="2276475" cy="676275"/>
          </a:xfrm>
        </p:grpSpPr>
        <p:sp>
          <p:nvSpPr>
            <p:cNvPr id="28" name="Rectangle: Rounded Corners 27">
              <a:extLst>
                <a:ext uri="{FF2B5EF4-FFF2-40B4-BE49-F238E27FC236}">
                  <a16:creationId xmlns:a16="http://schemas.microsoft.com/office/drawing/2014/main" id="{B632EE34-33AC-4322-91B2-A52C816ECD06}"/>
                </a:ext>
              </a:extLst>
            </p:cNvPr>
            <p:cNvSpPr/>
            <p:nvPr/>
          </p:nvSpPr>
          <p:spPr>
            <a:xfrm>
              <a:off x="1962150" y="1276350"/>
              <a:ext cx="2276475" cy="676275"/>
            </a:xfrm>
            <a:prstGeom prst="roundRect">
              <a:avLst/>
            </a:pr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Box 28">
              <a:extLst>
                <a:ext uri="{FF2B5EF4-FFF2-40B4-BE49-F238E27FC236}">
                  <a16:creationId xmlns:a16="http://schemas.microsoft.com/office/drawing/2014/main" id="{D6A38C4D-A8A1-4073-B52C-71CC763C6A5B}"/>
                </a:ext>
              </a:extLst>
            </p:cNvPr>
            <p:cNvSpPr txBox="1"/>
            <p:nvPr/>
          </p:nvSpPr>
          <p:spPr>
            <a:xfrm>
              <a:off x="2038349" y="1383654"/>
              <a:ext cx="2124075" cy="461665"/>
            </a:xfrm>
            <a:prstGeom prst="rect">
              <a:avLst/>
            </a:prstGeom>
            <a:noFill/>
          </p:spPr>
          <p:txBody>
            <a:bodyPr wrap="square">
              <a:spAutoFit/>
            </a:bodyPr>
            <a:lstStyle/>
            <a:p>
              <a:pPr algn="ctr"/>
              <a:r>
                <a:rPr lang="en-GB" sz="2400" b="1" dirty="0"/>
                <a:t>percussion</a:t>
              </a:r>
            </a:p>
          </p:txBody>
        </p:sp>
      </p:grpSp>
      <p:grpSp>
        <p:nvGrpSpPr>
          <p:cNvPr id="30" name="Group 29">
            <a:extLst>
              <a:ext uri="{FF2B5EF4-FFF2-40B4-BE49-F238E27FC236}">
                <a16:creationId xmlns:a16="http://schemas.microsoft.com/office/drawing/2014/main" id="{6AD0F66D-9D78-40D9-B485-61F8F9DCAF1C}"/>
              </a:ext>
            </a:extLst>
          </p:cNvPr>
          <p:cNvGrpSpPr/>
          <p:nvPr/>
        </p:nvGrpSpPr>
        <p:grpSpPr>
          <a:xfrm>
            <a:off x="5153025" y="2537786"/>
            <a:ext cx="2276475" cy="676275"/>
            <a:chOff x="1962150" y="1276350"/>
            <a:chExt cx="2276475" cy="676275"/>
          </a:xfrm>
        </p:grpSpPr>
        <p:sp>
          <p:nvSpPr>
            <p:cNvPr id="31" name="Rectangle: Rounded Corners 30">
              <a:extLst>
                <a:ext uri="{FF2B5EF4-FFF2-40B4-BE49-F238E27FC236}">
                  <a16:creationId xmlns:a16="http://schemas.microsoft.com/office/drawing/2014/main" id="{5AC9BA34-BB02-443A-A670-BA7DCDA80D90}"/>
                </a:ext>
              </a:extLst>
            </p:cNvPr>
            <p:cNvSpPr/>
            <p:nvPr/>
          </p:nvSpPr>
          <p:spPr>
            <a:xfrm>
              <a:off x="1962150" y="1276350"/>
              <a:ext cx="2276475" cy="676275"/>
            </a:xfrm>
            <a:prstGeom prst="round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a:extLst>
                <a:ext uri="{FF2B5EF4-FFF2-40B4-BE49-F238E27FC236}">
                  <a16:creationId xmlns:a16="http://schemas.microsoft.com/office/drawing/2014/main" id="{D208AD85-87AD-4A35-AD9D-B53F3E23F405}"/>
                </a:ext>
              </a:extLst>
            </p:cNvPr>
            <p:cNvSpPr txBox="1"/>
            <p:nvPr/>
          </p:nvSpPr>
          <p:spPr>
            <a:xfrm>
              <a:off x="2038349" y="1383654"/>
              <a:ext cx="2124075" cy="461665"/>
            </a:xfrm>
            <a:prstGeom prst="rect">
              <a:avLst/>
            </a:prstGeom>
            <a:noFill/>
          </p:spPr>
          <p:txBody>
            <a:bodyPr wrap="square">
              <a:spAutoFit/>
            </a:bodyPr>
            <a:lstStyle/>
            <a:p>
              <a:pPr algn="ctr"/>
              <a:r>
                <a:rPr lang="en-GB" sz="2400" b="1" dirty="0"/>
                <a:t>strings</a:t>
              </a:r>
            </a:p>
          </p:txBody>
        </p:sp>
      </p:grpSp>
      <p:grpSp>
        <p:nvGrpSpPr>
          <p:cNvPr id="33" name="Group 32">
            <a:extLst>
              <a:ext uri="{FF2B5EF4-FFF2-40B4-BE49-F238E27FC236}">
                <a16:creationId xmlns:a16="http://schemas.microsoft.com/office/drawing/2014/main" id="{E092DAD9-974C-420C-9942-65AE39B41FBC}"/>
              </a:ext>
            </a:extLst>
          </p:cNvPr>
          <p:cNvGrpSpPr/>
          <p:nvPr/>
        </p:nvGrpSpPr>
        <p:grpSpPr>
          <a:xfrm>
            <a:off x="1743075" y="3498657"/>
            <a:ext cx="2276475" cy="676275"/>
            <a:chOff x="1962150" y="1276350"/>
            <a:chExt cx="2276475" cy="676275"/>
          </a:xfrm>
        </p:grpSpPr>
        <p:sp>
          <p:nvSpPr>
            <p:cNvPr id="34" name="Rectangle: Rounded Corners 33">
              <a:extLst>
                <a:ext uri="{FF2B5EF4-FFF2-40B4-BE49-F238E27FC236}">
                  <a16:creationId xmlns:a16="http://schemas.microsoft.com/office/drawing/2014/main" id="{0DBBD603-9DBA-49B3-9075-9F28BC3CA182}"/>
                </a:ext>
              </a:extLst>
            </p:cNvPr>
            <p:cNvSpPr/>
            <p:nvPr/>
          </p:nvSpPr>
          <p:spPr>
            <a:xfrm>
              <a:off x="1962150" y="1276350"/>
              <a:ext cx="2276475" cy="676275"/>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a:extLst>
                <a:ext uri="{FF2B5EF4-FFF2-40B4-BE49-F238E27FC236}">
                  <a16:creationId xmlns:a16="http://schemas.microsoft.com/office/drawing/2014/main" id="{97CE1028-4B78-41F4-96E5-8550912530CE}"/>
                </a:ext>
              </a:extLst>
            </p:cNvPr>
            <p:cNvSpPr txBox="1"/>
            <p:nvPr/>
          </p:nvSpPr>
          <p:spPr>
            <a:xfrm>
              <a:off x="2038349" y="1383654"/>
              <a:ext cx="2124075" cy="461665"/>
            </a:xfrm>
            <a:prstGeom prst="rect">
              <a:avLst/>
            </a:prstGeom>
            <a:noFill/>
          </p:spPr>
          <p:txBody>
            <a:bodyPr wrap="square">
              <a:spAutoFit/>
            </a:bodyPr>
            <a:lstStyle/>
            <a:p>
              <a:pPr algn="ctr"/>
              <a:r>
                <a:rPr lang="en-GB" sz="2400" b="1" dirty="0"/>
                <a:t>woodwind</a:t>
              </a:r>
            </a:p>
          </p:txBody>
        </p:sp>
      </p:grpSp>
      <p:grpSp>
        <p:nvGrpSpPr>
          <p:cNvPr id="36" name="Group 35">
            <a:extLst>
              <a:ext uri="{FF2B5EF4-FFF2-40B4-BE49-F238E27FC236}">
                <a16:creationId xmlns:a16="http://schemas.microsoft.com/office/drawing/2014/main" id="{D477F5B1-23E1-4183-89E7-E50789EF37B7}"/>
              </a:ext>
            </a:extLst>
          </p:cNvPr>
          <p:cNvGrpSpPr/>
          <p:nvPr/>
        </p:nvGrpSpPr>
        <p:grpSpPr>
          <a:xfrm>
            <a:off x="5153025" y="3498657"/>
            <a:ext cx="2276475" cy="676275"/>
            <a:chOff x="1962150" y="1276350"/>
            <a:chExt cx="2276475" cy="676275"/>
          </a:xfrm>
        </p:grpSpPr>
        <p:sp>
          <p:nvSpPr>
            <p:cNvPr id="37" name="Rectangle: Rounded Corners 36">
              <a:extLst>
                <a:ext uri="{FF2B5EF4-FFF2-40B4-BE49-F238E27FC236}">
                  <a16:creationId xmlns:a16="http://schemas.microsoft.com/office/drawing/2014/main" id="{ED307E35-74F2-4277-8905-02D752E0BE79}"/>
                </a:ext>
              </a:extLst>
            </p:cNvPr>
            <p:cNvSpPr/>
            <p:nvPr/>
          </p:nvSpPr>
          <p:spPr>
            <a:xfrm>
              <a:off x="1962150" y="1276350"/>
              <a:ext cx="2276475" cy="676275"/>
            </a:xfrm>
            <a:prstGeom prst="round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a:extLst>
                <a:ext uri="{FF2B5EF4-FFF2-40B4-BE49-F238E27FC236}">
                  <a16:creationId xmlns:a16="http://schemas.microsoft.com/office/drawing/2014/main" id="{B1EFA31B-B616-460F-BA0A-FDCF257565F7}"/>
                </a:ext>
              </a:extLst>
            </p:cNvPr>
            <p:cNvSpPr txBox="1"/>
            <p:nvPr/>
          </p:nvSpPr>
          <p:spPr>
            <a:xfrm>
              <a:off x="2038349" y="1383654"/>
              <a:ext cx="2124075" cy="461665"/>
            </a:xfrm>
            <a:prstGeom prst="rect">
              <a:avLst/>
            </a:prstGeom>
            <a:noFill/>
          </p:spPr>
          <p:txBody>
            <a:bodyPr wrap="square">
              <a:spAutoFit/>
            </a:bodyPr>
            <a:lstStyle/>
            <a:p>
              <a:pPr algn="ctr"/>
              <a:r>
                <a:rPr lang="en-GB" sz="2400" b="1" dirty="0"/>
                <a:t>brass</a:t>
              </a:r>
            </a:p>
          </p:txBody>
        </p:sp>
      </p:grpSp>
    </p:spTree>
    <p:extLst>
      <p:ext uri="{BB962C8B-B14F-4D97-AF65-F5344CB8AC3E}">
        <p14:creationId xmlns:p14="http://schemas.microsoft.com/office/powerpoint/2010/main" val="488362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par>
                                <p:cTn id="8" presetID="10" presetClass="entr" presetSubtype="0" fill="hold" nodeType="withEffect">
                                  <p:stCondLst>
                                    <p:cond delay="0"/>
                                  </p:stCondLst>
                                  <p:childTnLst>
                                    <p:set>
                                      <p:cBhvr>
                                        <p:cTn id="9" dur="1" fill="hold">
                                          <p:stCondLst>
                                            <p:cond delay="0"/>
                                          </p:stCondLst>
                                        </p:cTn>
                                        <p:tgtEl>
                                          <p:spTgt spid="30"/>
                                        </p:tgtEl>
                                        <p:attrNameLst>
                                          <p:attrName>style.visibility</p:attrName>
                                        </p:attrNameLst>
                                      </p:cBhvr>
                                      <p:to>
                                        <p:strVal val="visible"/>
                                      </p:to>
                                    </p:set>
                                    <p:animEffect transition="in" filter="fade">
                                      <p:cBhvr>
                                        <p:cTn id="10" dur="500"/>
                                        <p:tgtEl>
                                          <p:spTgt spid="30"/>
                                        </p:tgtEl>
                                      </p:cBhvr>
                                    </p:animEffect>
                                  </p:childTnLst>
                                </p:cTn>
                              </p:par>
                              <p:par>
                                <p:cTn id="11" presetID="10" presetClass="entr" presetSubtype="0" fill="hold" nodeType="with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fade">
                                      <p:cBhvr>
                                        <p:cTn id="13" dur="500"/>
                                        <p:tgtEl>
                                          <p:spTgt spid="33"/>
                                        </p:tgtEl>
                                      </p:cBhvr>
                                    </p:animEffect>
                                  </p:childTnLst>
                                </p:cTn>
                              </p:par>
                              <p:par>
                                <p:cTn id="14" presetID="10" presetClass="entr" presetSubtype="0" fill="hold" nodeType="with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fade">
                                      <p:cBhvr>
                                        <p:cTn id="16"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Oval 82">
            <a:hlinkClick r:id="rId3" action="ppaction://hlinksldjump"/>
            <a:extLst>
              <a:ext uri="{FF2B5EF4-FFF2-40B4-BE49-F238E27FC236}">
                <a16:creationId xmlns:a16="http://schemas.microsoft.com/office/drawing/2014/main" id="{EC1287D4-1966-4F02-A9C9-E2DBAD485B69}"/>
              </a:ext>
            </a:extLst>
          </p:cNvPr>
          <p:cNvSpPr/>
          <p:nvPr/>
        </p:nvSpPr>
        <p:spPr>
          <a:xfrm>
            <a:off x="4264887" y="4240172"/>
            <a:ext cx="1444732" cy="1444732"/>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Oval 81">
            <a:hlinkClick r:id="rId4" action="ppaction://hlinksldjump"/>
            <a:extLst>
              <a:ext uri="{FF2B5EF4-FFF2-40B4-BE49-F238E27FC236}">
                <a16:creationId xmlns:a16="http://schemas.microsoft.com/office/drawing/2014/main" id="{74767DFE-EE0D-4C3B-ABA9-911B49430B01}"/>
              </a:ext>
            </a:extLst>
          </p:cNvPr>
          <p:cNvSpPr/>
          <p:nvPr/>
        </p:nvSpPr>
        <p:spPr>
          <a:xfrm>
            <a:off x="2697593" y="4648093"/>
            <a:ext cx="1444732" cy="1444732"/>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Oval 80">
            <a:hlinkClick r:id="rId5" action="ppaction://hlinksldjump"/>
            <a:extLst>
              <a:ext uri="{FF2B5EF4-FFF2-40B4-BE49-F238E27FC236}">
                <a16:creationId xmlns:a16="http://schemas.microsoft.com/office/drawing/2014/main" id="{E2D2BF83-3E16-467B-B305-213313C5D6AB}"/>
              </a:ext>
            </a:extLst>
          </p:cNvPr>
          <p:cNvSpPr/>
          <p:nvPr/>
        </p:nvSpPr>
        <p:spPr>
          <a:xfrm>
            <a:off x="805142" y="4538063"/>
            <a:ext cx="1444732" cy="1444732"/>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Oval 79">
            <a:hlinkClick r:id="rId6" action="ppaction://hlinksldjump"/>
            <a:extLst>
              <a:ext uri="{FF2B5EF4-FFF2-40B4-BE49-F238E27FC236}">
                <a16:creationId xmlns:a16="http://schemas.microsoft.com/office/drawing/2014/main" id="{9E146D82-5113-415B-988D-94E1EEBA893F}"/>
              </a:ext>
            </a:extLst>
          </p:cNvPr>
          <p:cNvSpPr/>
          <p:nvPr/>
        </p:nvSpPr>
        <p:spPr>
          <a:xfrm>
            <a:off x="6213211" y="4502123"/>
            <a:ext cx="1444732" cy="1444732"/>
          </a:xfrm>
          <a:prstGeom prst="ellipse">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Oval 78">
            <a:hlinkClick r:id="rId7" action="ppaction://hlinksldjump"/>
            <a:extLst>
              <a:ext uri="{FF2B5EF4-FFF2-40B4-BE49-F238E27FC236}">
                <a16:creationId xmlns:a16="http://schemas.microsoft.com/office/drawing/2014/main" id="{AB60ACFF-C853-4AA8-AC48-21C09368749D}"/>
              </a:ext>
            </a:extLst>
          </p:cNvPr>
          <p:cNvSpPr/>
          <p:nvPr/>
        </p:nvSpPr>
        <p:spPr>
          <a:xfrm>
            <a:off x="6911716" y="3104405"/>
            <a:ext cx="1444732" cy="1444732"/>
          </a:xfrm>
          <a:prstGeom prst="ellipse">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Oval 77">
            <a:hlinkClick r:id="rId8" action="ppaction://hlinksldjump"/>
            <a:extLst>
              <a:ext uri="{FF2B5EF4-FFF2-40B4-BE49-F238E27FC236}">
                <a16:creationId xmlns:a16="http://schemas.microsoft.com/office/drawing/2014/main" id="{CEC071EB-621F-49EC-8B09-2DF4F83FF88C}"/>
              </a:ext>
            </a:extLst>
          </p:cNvPr>
          <p:cNvSpPr/>
          <p:nvPr/>
        </p:nvSpPr>
        <p:spPr>
          <a:xfrm>
            <a:off x="5246767" y="2941025"/>
            <a:ext cx="1444732" cy="1444732"/>
          </a:xfrm>
          <a:prstGeom prst="ellipse">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Oval 76">
            <a:hlinkClick r:id="rId9" action="ppaction://hlinksldjump"/>
            <a:extLst>
              <a:ext uri="{FF2B5EF4-FFF2-40B4-BE49-F238E27FC236}">
                <a16:creationId xmlns:a16="http://schemas.microsoft.com/office/drawing/2014/main" id="{4DAEE68D-4412-45A3-AB83-873E8F281A51}"/>
              </a:ext>
            </a:extLst>
          </p:cNvPr>
          <p:cNvSpPr/>
          <p:nvPr/>
        </p:nvSpPr>
        <p:spPr>
          <a:xfrm>
            <a:off x="6368215" y="1464913"/>
            <a:ext cx="1444732" cy="1444732"/>
          </a:xfrm>
          <a:prstGeom prst="ellipse">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Oval 74">
            <a:hlinkClick r:id="rId10" action="ppaction://hlinksldjump"/>
            <a:extLst>
              <a:ext uri="{FF2B5EF4-FFF2-40B4-BE49-F238E27FC236}">
                <a16:creationId xmlns:a16="http://schemas.microsoft.com/office/drawing/2014/main" id="{4B067EF0-E4B5-4F05-9C02-291C9C6EE4F4}"/>
              </a:ext>
            </a:extLst>
          </p:cNvPr>
          <p:cNvSpPr/>
          <p:nvPr/>
        </p:nvSpPr>
        <p:spPr>
          <a:xfrm>
            <a:off x="3127268" y="2732996"/>
            <a:ext cx="1444732" cy="1444732"/>
          </a:xfrm>
          <a:prstGeom prst="ellipse">
            <a:avLst/>
          </a:pr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Oval 73">
            <a:extLst>
              <a:ext uri="{FF2B5EF4-FFF2-40B4-BE49-F238E27FC236}">
                <a16:creationId xmlns:a16="http://schemas.microsoft.com/office/drawing/2014/main" id="{93E44FC3-5539-4068-A50A-288A6405D98C}"/>
              </a:ext>
            </a:extLst>
          </p:cNvPr>
          <p:cNvSpPr/>
          <p:nvPr/>
        </p:nvSpPr>
        <p:spPr>
          <a:xfrm>
            <a:off x="1816185" y="1399659"/>
            <a:ext cx="1444732" cy="1444732"/>
          </a:xfrm>
          <a:prstGeom prst="ellipse">
            <a:avLst/>
          </a:pr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Oval 2">
            <a:hlinkClick r:id="rId11" action="ppaction://hlinksldjump"/>
            <a:extLst>
              <a:ext uri="{FF2B5EF4-FFF2-40B4-BE49-F238E27FC236}">
                <a16:creationId xmlns:a16="http://schemas.microsoft.com/office/drawing/2014/main" id="{6F679F8C-CE80-4AA7-A8CA-468E3ABCFEA5}"/>
              </a:ext>
            </a:extLst>
          </p:cNvPr>
          <p:cNvSpPr/>
          <p:nvPr/>
        </p:nvSpPr>
        <p:spPr>
          <a:xfrm>
            <a:off x="1097286" y="2890428"/>
            <a:ext cx="1444732" cy="1444732"/>
          </a:xfrm>
          <a:prstGeom prst="ellipse">
            <a:avLst/>
          </a:pr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sz="3200" dirty="0"/>
              <a:t>Click an instrument to watch a video:</a:t>
            </a:r>
          </a:p>
        </p:txBody>
      </p:sp>
      <p:grpSp>
        <p:nvGrpSpPr>
          <p:cNvPr id="43" name="Group 42">
            <a:extLst>
              <a:ext uri="{FF2B5EF4-FFF2-40B4-BE49-F238E27FC236}">
                <a16:creationId xmlns:a16="http://schemas.microsoft.com/office/drawing/2014/main" id="{07BD6F8F-45DB-4FFF-B35B-0F3A8F49B322}"/>
              </a:ext>
            </a:extLst>
          </p:cNvPr>
          <p:cNvGrpSpPr/>
          <p:nvPr/>
        </p:nvGrpSpPr>
        <p:grpSpPr>
          <a:xfrm>
            <a:off x="6305233" y="1625268"/>
            <a:ext cx="1576779" cy="977072"/>
            <a:chOff x="656890" y="2636912"/>
            <a:chExt cx="2744669" cy="1700769"/>
          </a:xfrm>
        </p:grpSpPr>
        <p:pic>
          <p:nvPicPr>
            <p:cNvPr id="44" name="Picture 43">
              <a:hlinkClick r:id="rId9"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rot="3415672">
              <a:off x="1265182" y="2028620"/>
              <a:ext cx="1528085" cy="2744669"/>
            </a:xfrm>
            <a:prstGeom prst="rect">
              <a:avLst/>
            </a:prstGeom>
          </p:spPr>
        </p:pic>
        <p:sp>
          <p:nvSpPr>
            <p:cNvPr id="45" name="TextBox 44">
              <a:hlinkClick r:id="rId9" action="ppaction://hlinksldjump"/>
            </p:cNvPr>
            <p:cNvSpPr txBox="1"/>
            <p:nvPr/>
          </p:nvSpPr>
          <p:spPr>
            <a:xfrm>
              <a:off x="1272774" y="3725859"/>
              <a:ext cx="1936750" cy="611822"/>
            </a:xfrm>
            <a:prstGeom prst="rect">
              <a:avLst/>
            </a:prstGeom>
            <a:noFill/>
          </p:spPr>
          <p:txBody>
            <a:bodyPr wrap="square" rtlCol="0">
              <a:spAutoFit/>
            </a:bodyPr>
            <a:lstStyle/>
            <a:p>
              <a:pPr algn="ctr"/>
              <a:r>
                <a:rPr lang="en-GB" sz="2400" b="1" dirty="0">
                  <a:ln w="9525">
                    <a:solidFill>
                      <a:schemeClr val="tx1"/>
                    </a:solidFill>
                  </a:ln>
                  <a:solidFill>
                    <a:schemeClr val="bg1"/>
                  </a:solidFill>
                </a:rPr>
                <a:t>violin</a:t>
              </a:r>
            </a:p>
          </p:txBody>
        </p:sp>
      </p:grpSp>
      <p:grpSp>
        <p:nvGrpSpPr>
          <p:cNvPr id="46" name="Group 45">
            <a:extLst>
              <a:ext uri="{FF2B5EF4-FFF2-40B4-BE49-F238E27FC236}">
                <a16:creationId xmlns:a16="http://schemas.microsoft.com/office/drawing/2014/main" id="{80396987-EDD9-470D-81D0-7223553B07ED}"/>
              </a:ext>
            </a:extLst>
          </p:cNvPr>
          <p:cNvGrpSpPr/>
          <p:nvPr/>
        </p:nvGrpSpPr>
        <p:grpSpPr>
          <a:xfrm>
            <a:off x="5134081" y="3174005"/>
            <a:ext cx="1863725" cy="1110874"/>
            <a:chOff x="3088695" y="1704241"/>
            <a:chExt cx="3244148" cy="1933676"/>
          </a:xfrm>
        </p:grpSpPr>
        <p:pic>
          <p:nvPicPr>
            <p:cNvPr id="47" name="Picture 46">
              <a:hlinkClick r:id="rId8"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3088695" y="1704241"/>
              <a:ext cx="3244148" cy="1933676"/>
            </a:xfrm>
            <a:prstGeom prst="rect">
              <a:avLst/>
            </a:prstGeom>
          </p:spPr>
        </p:pic>
        <p:sp>
          <p:nvSpPr>
            <p:cNvPr id="48" name="TextBox 47">
              <a:hlinkClick r:id="rId8" action="ppaction://hlinksldjump"/>
            </p:cNvPr>
            <p:cNvSpPr txBox="1"/>
            <p:nvPr/>
          </p:nvSpPr>
          <p:spPr>
            <a:xfrm>
              <a:off x="3300177" y="2229483"/>
              <a:ext cx="1936750" cy="611822"/>
            </a:xfrm>
            <a:prstGeom prst="rect">
              <a:avLst/>
            </a:prstGeom>
            <a:noFill/>
          </p:spPr>
          <p:txBody>
            <a:bodyPr wrap="square" rtlCol="0">
              <a:spAutoFit/>
            </a:bodyPr>
            <a:lstStyle/>
            <a:p>
              <a:pPr algn="ctr"/>
              <a:r>
                <a:rPr lang="en-GB" sz="2400" b="1" dirty="0">
                  <a:ln w="9525">
                    <a:solidFill>
                      <a:schemeClr val="tx1"/>
                    </a:solidFill>
                  </a:ln>
                  <a:solidFill>
                    <a:schemeClr val="bg1"/>
                  </a:solidFill>
                </a:rPr>
                <a:t>guitar</a:t>
              </a:r>
            </a:p>
          </p:txBody>
        </p:sp>
      </p:grpSp>
      <p:grpSp>
        <p:nvGrpSpPr>
          <p:cNvPr id="4" name="Group 3">
            <a:extLst>
              <a:ext uri="{FF2B5EF4-FFF2-40B4-BE49-F238E27FC236}">
                <a16:creationId xmlns:a16="http://schemas.microsoft.com/office/drawing/2014/main" id="{1B878918-26E0-460E-BEBB-8775595CF197}"/>
              </a:ext>
            </a:extLst>
          </p:cNvPr>
          <p:cNvGrpSpPr/>
          <p:nvPr/>
        </p:nvGrpSpPr>
        <p:grpSpPr>
          <a:xfrm>
            <a:off x="4433228" y="1565203"/>
            <a:ext cx="1523072" cy="1444732"/>
            <a:chOff x="4433228" y="1565203"/>
            <a:chExt cx="1523072" cy="1444732"/>
          </a:xfrm>
        </p:grpSpPr>
        <p:sp>
          <p:nvSpPr>
            <p:cNvPr id="76" name="Oval 75">
              <a:hlinkClick r:id="rId14" action="ppaction://hlinksldjump"/>
              <a:extLst>
                <a:ext uri="{FF2B5EF4-FFF2-40B4-BE49-F238E27FC236}">
                  <a16:creationId xmlns:a16="http://schemas.microsoft.com/office/drawing/2014/main" id="{930F3D37-92AE-44F1-A4D7-57F32E78C628}"/>
                </a:ext>
              </a:extLst>
            </p:cNvPr>
            <p:cNvSpPr/>
            <p:nvPr/>
          </p:nvSpPr>
          <p:spPr>
            <a:xfrm>
              <a:off x="4433228" y="1565203"/>
              <a:ext cx="1444732" cy="1444732"/>
            </a:xfrm>
            <a:prstGeom prst="ellipse">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9" name="Group 48">
              <a:extLst>
                <a:ext uri="{FF2B5EF4-FFF2-40B4-BE49-F238E27FC236}">
                  <a16:creationId xmlns:a16="http://schemas.microsoft.com/office/drawing/2014/main" id="{BC949970-479C-4D58-B9CE-E53DE590BE28}"/>
                </a:ext>
              </a:extLst>
            </p:cNvPr>
            <p:cNvGrpSpPr/>
            <p:nvPr/>
          </p:nvGrpSpPr>
          <p:grpSpPr>
            <a:xfrm>
              <a:off x="4436466" y="1603343"/>
              <a:ext cx="1519834" cy="1170584"/>
              <a:chOff x="-1103627" y="3589498"/>
              <a:chExt cx="2645546" cy="2037612"/>
            </a:xfrm>
          </p:grpSpPr>
          <p:pic>
            <p:nvPicPr>
              <p:cNvPr id="50" name="Picture 49">
                <a:hlinkClick r:id="rId14" action="ppaction://hlinksldjump"/>
                <a:extLst>
                  <a:ext uri="{FF2B5EF4-FFF2-40B4-BE49-F238E27FC236}">
                    <a16:creationId xmlns:a16="http://schemas.microsoft.com/office/drawing/2014/main" id="{C72020B3-52AF-46F1-8C1E-AC9DE4192FC6}"/>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rot="18900000" flipH="1">
                <a:off x="-1103627" y="3589498"/>
                <a:ext cx="2645546" cy="2037612"/>
              </a:xfrm>
              <a:prstGeom prst="rect">
                <a:avLst/>
              </a:prstGeom>
            </p:spPr>
          </p:pic>
          <p:sp>
            <p:nvSpPr>
              <p:cNvPr id="51" name="TextBox 50">
                <a:hlinkClick r:id="rId14" action="ppaction://hlinksldjump"/>
                <a:extLst>
                  <a:ext uri="{FF2B5EF4-FFF2-40B4-BE49-F238E27FC236}">
                    <a16:creationId xmlns:a16="http://schemas.microsoft.com/office/drawing/2014/main" id="{E2B01C4E-2A50-4162-A07F-A2148C5DA0F4}"/>
                  </a:ext>
                </a:extLst>
              </p:cNvPr>
              <p:cNvSpPr txBox="1"/>
              <p:nvPr/>
            </p:nvSpPr>
            <p:spPr>
              <a:xfrm>
                <a:off x="-749230" y="4285141"/>
                <a:ext cx="1936750" cy="611823"/>
              </a:xfrm>
              <a:prstGeom prst="rect">
                <a:avLst/>
              </a:prstGeom>
              <a:noFill/>
            </p:spPr>
            <p:txBody>
              <a:bodyPr wrap="square" rtlCol="0">
                <a:spAutoFit/>
              </a:bodyPr>
              <a:lstStyle/>
              <a:p>
                <a:pPr algn="ctr"/>
                <a:r>
                  <a:rPr lang="en-GB" sz="2400" b="1" dirty="0">
                    <a:ln w="9525">
                      <a:solidFill>
                        <a:schemeClr val="tx1"/>
                      </a:solidFill>
                    </a:ln>
                    <a:solidFill>
                      <a:schemeClr val="bg1"/>
                    </a:solidFill>
                  </a:rPr>
                  <a:t>cello</a:t>
                </a:r>
              </a:p>
            </p:txBody>
          </p:sp>
        </p:grpSp>
      </p:grpSp>
      <p:grpSp>
        <p:nvGrpSpPr>
          <p:cNvPr id="52" name="Group 51">
            <a:extLst>
              <a:ext uri="{FF2B5EF4-FFF2-40B4-BE49-F238E27FC236}">
                <a16:creationId xmlns:a16="http://schemas.microsoft.com/office/drawing/2014/main" id="{1843AA9D-2637-4906-88AF-388AE1D7D231}"/>
              </a:ext>
            </a:extLst>
          </p:cNvPr>
          <p:cNvGrpSpPr/>
          <p:nvPr/>
        </p:nvGrpSpPr>
        <p:grpSpPr>
          <a:xfrm>
            <a:off x="1820203" y="1539049"/>
            <a:ext cx="1389746" cy="1236994"/>
            <a:chOff x="5648326" y="3818102"/>
            <a:chExt cx="2645547" cy="2354765"/>
          </a:xfrm>
        </p:grpSpPr>
        <p:pic>
          <p:nvPicPr>
            <p:cNvPr id="53" name="Picture 52">
              <a:hlinkClick r:id="rId16" action="ppaction://hlinksldjump"/>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flipH="1">
              <a:off x="5648326" y="3818102"/>
              <a:ext cx="2645547" cy="2354765"/>
            </a:xfrm>
            <a:prstGeom prst="rect">
              <a:avLst/>
            </a:prstGeom>
          </p:spPr>
        </p:pic>
        <p:sp>
          <p:nvSpPr>
            <p:cNvPr id="54" name="TextBox 53">
              <a:hlinkClick r:id="rId16" action="ppaction://hlinksldjump"/>
            </p:cNvPr>
            <p:cNvSpPr txBox="1"/>
            <p:nvPr/>
          </p:nvSpPr>
          <p:spPr>
            <a:xfrm>
              <a:off x="6002723" y="4897696"/>
              <a:ext cx="1936750" cy="611823"/>
            </a:xfrm>
            <a:prstGeom prst="rect">
              <a:avLst/>
            </a:prstGeom>
            <a:noFill/>
          </p:spPr>
          <p:txBody>
            <a:bodyPr wrap="square" rtlCol="0">
              <a:spAutoFit/>
            </a:bodyPr>
            <a:lstStyle/>
            <a:p>
              <a:pPr algn="ctr"/>
              <a:r>
                <a:rPr lang="en-GB" sz="2400" b="1" dirty="0">
                  <a:ln w="9525">
                    <a:solidFill>
                      <a:schemeClr val="tx1"/>
                    </a:solidFill>
                  </a:ln>
                  <a:solidFill>
                    <a:schemeClr val="bg1"/>
                  </a:solidFill>
                </a:rPr>
                <a:t>piano</a:t>
              </a:r>
            </a:p>
          </p:txBody>
        </p:sp>
      </p:grpSp>
      <p:grpSp>
        <p:nvGrpSpPr>
          <p:cNvPr id="55" name="Group 54">
            <a:extLst>
              <a:ext uri="{FF2B5EF4-FFF2-40B4-BE49-F238E27FC236}">
                <a16:creationId xmlns:a16="http://schemas.microsoft.com/office/drawing/2014/main" id="{AD739EC6-5FD9-4051-80F5-E37A975EE688}"/>
              </a:ext>
            </a:extLst>
          </p:cNvPr>
          <p:cNvGrpSpPr/>
          <p:nvPr/>
        </p:nvGrpSpPr>
        <p:grpSpPr>
          <a:xfrm>
            <a:off x="2955595" y="2897691"/>
            <a:ext cx="1698234" cy="1080784"/>
            <a:chOff x="2095500" y="4035426"/>
            <a:chExt cx="3232790" cy="2057399"/>
          </a:xfrm>
        </p:grpSpPr>
        <p:pic>
          <p:nvPicPr>
            <p:cNvPr id="56" name="Picture 55">
              <a:hlinkClick r:id="rId10" action="ppaction://hlinksldjump"/>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2095500" y="4035426"/>
              <a:ext cx="3232790" cy="2057399"/>
            </a:xfrm>
            <a:prstGeom prst="rect">
              <a:avLst/>
            </a:prstGeom>
          </p:spPr>
        </p:pic>
        <p:sp>
          <p:nvSpPr>
            <p:cNvPr id="57" name="TextBox 56">
              <a:hlinkClick r:id="rId10" action="ppaction://hlinksldjump"/>
            </p:cNvPr>
            <p:cNvSpPr txBox="1"/>
            <p:nvPr/>
          </p:nvSpPr>
          <p:spPr>
            <a:xfrm>
              <a:off x="2635248" y="4995483"/>
              <a:ext cx="2230224" cy="878833"/>
            </a:xfrm>
            <a:prstGeom prst="rect">
              <a:avLst/>
            </a:prstGeom>
            <a:noFill/>
          </p:spPr>
          <p:txBody>
            <a:bodyPr wrap="square" rtlCol="0">
              <a:spAutoFit/>
            </a:bodyPr>
            <a:lstStyle/>
            <a:p>
              <a:pPr algn="ctr"/>
              <a:r>
                <a:rPr lang="en-GB" sz="2400" b="1" dirty="0">
                  <a:ln w="9525">
                    <a:solidFill>
                      <a:schemeClr val="tx1"/>
                    </a:solidFill>
                  </a:ln>
                  <a:solidFill>
                    <a:schemeClr val="bg1"/>
                  </a:solidFill>
                </a:rPr>
                <a:t>drums</a:t>
              </a:r>
            </a:p>
          </p:txBody>
        </p:sp>
      </p:grpSp>
      <p:grpSp>
        <p:nvGrpSpPr>
          <p:cNvPr id="58" name="Group 57">
            <a:extLst>
              <a:ext uri="{FF2B5EF4-FFF2-40B4-BE49-F238E27FC236}">
                <a16:creationId xmlns:a16="http://schemas.microsoft.com/office/drawing/2014/main" id="{D0CDFCF6-2CA5-45C1-8D36-2E9DA6F2FF0D}"/>
              </a:ext>
            </a:extLst>
          </p:cNvPr>
          <p:cNvGrpSpPr/>
          <p:nvPr/>
        </p:nvGrpSpPr>
        <p:grpSpPr>
          <a:xfrm>
            <a:off x="1051506" y="3206743"/>
            <a:ext cx="1657970" cy="966423"/>
            <a:chOff x="8272940" y="4341493"/>
            <a:chExt cx="2708044" cy="1839699"/>
          </a:xfrm>
        </p:grpSpPr>
        <p:pic>
          <p:nvPicPr>
            <p:cNvPr id="59" name="Picture 58">
              <a:hlinkClick r:id="rId11" action="ppaction://hlinksldjump"/>
              <a:extLst>
                <a:ext uri="{FF2B5EF4-FFF2-40B4-BE49-F238E27FC236}">
                  <a16:creationId xmlns:a16="http://schemas.microsoft.com/office/drawing/2014/main" id="{BE5087B7-A521-4DF3-B9BE-29C9E20BC857}"/>
                </a:ext>
              </a:extLst>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8456769" y="4341493"/>
              <a:ext cx="2220831" cy="1839699"/>
            </a:xfrm>
            <a:prstGeom prst="rect">
              <a:avLst/>
            </a:prstGeom>
          </p:spPr>
        </p:pic>
        <p:sp>
          <p:nvSpPr>
            <p:cNvPr id="60" name="TextBox 59">
              <a:hlinkClick r:id="rId11" action="ppaction://hlinksldjump"/>
              <a:extLst>
                <a:ext uri="{FF2B5EF4-FFF2-40B4-BE49-F238E27FC236}">
                  <a16:creationId xmlns:a16="http://schemas.microsoft.com/office/drawing/2014/main" id="{A88B0B43-BED1-4550-9314-69BC8EC5697C}"/>
                </a:ext>
              </a:extLst>
            </p:cNvPr>
            <p:cNvSpPr txBox="1"/>
            <p:nvPr/>
          </p:nvSpPr>
          <p:spPr>
            <a:xfrm>
              <a:off x="8272940" y="4863200"/>
              <a:ext cx="2708044" cy="878833"/>
            </a:xfrm>
            <a:prstGeom prst="rect">
              <a:avLst/>
            </a:prstGeom>
            <a:noFill/>
          </p:spPr>
          <p:txBody>
            <a:bodyPr wrap="square" rtlCol="0">
              <a:spAutoFit/>
            </a:bodyPr>
            <a:lstStyle/>
            <a:p>
              <a:pPr algn="ctr"/>
              <a:r>
                <a:rPr lang="en-GB" sz="2400" b="1" dirty="0">
                  <a:ln w="9525">
                    <a:solidFill>
                      <a:schemeClr val="tx1"/>
                    </a:solidFill>
                  </a:ln>
                  <a:solidFill>
                    <a:schemeClr val="bg1"/>
                  </a:solidFill>
                </a:rPr>
                <a:t>xylophone</a:t>
              </a:r>
            </a:p>
          </p:txBody>
        </p:sp>
      </p:grpSp>
      <p:grpSp>
        <p:nvGrpSpPr>
          <p:cNvPr id="61" name="Group 60">
            <a:extLst>
              <a:ext uri="{FF2B5EF4-FFF2-40B4-BE49-F238E27FC236}">
                <a16:creationId xmlns:a16="http://schemas.microsoft.com/office/drawing/2014/main" id="{5A0D9374-D0C6-4143-918F-331497CC536F}"/>
              </a:ext>
            </a:extLst>
          </p:cNvPr>
          <p:cNvGrpSpPr/>
          <p:nvPr/>
        </p:nvGrpSpPr>
        <p:grpSpPr>
          <a:xfrm>
            <a:off x="5932059" y="4852309"/>
            <a:ext cx="1969574" cy="708161"/>
            <a:chOff x="-1668815" y="124701"/>
            <a:chExt cx="2610182" cy="938492"/>
          </a:xfrm>
        </p:grpSpPr>
        <p:pic>
          <p:nvPicPr>
            <p:cNvPr id="62" name="Picture 61">
              <a:extLst>
                <a:ext uri="{FF2B5EF4-FFF2-40B4-BE49-F238E27FC236}">
                  <a16:creationId xmlns:a16="http://schemas.microsoft.com/office/drawing/2014/main" id="{56EA66DD-2839-4D3F-959F-3FEF88333493}"/>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1668815" y="124701"/>
              <a:ext cx="2610182" cy="938492"/>
            </a:xfrm>
            <a:prstGeom prst="rect">
              <a:avLst/>
            </a:prstGeom>
          </p:spPr>
        </p:pic>
        <p:sp>
          <p:nvSpPr>
            <p:cNvPr id="63" name="TextBox 62">
              <a:hlinkClick r:id="rId6" action="ppaction://hlinksldjump"/>
              <a:extLst>
                <a:ext uri="{FF2B5EF4-FFF2-40B4-BE49-F238E27FC236}">
                  <a16:creationId xmlns:a16="http://schemas.microsoft.com/office/drawing/2014/main" id="{14FD744E-3096-4A52-9EAE-275513CB67FF}"/>
                </a:ext>
              </a:extLst>
            </p:cNvPr>
            <p:cNvSpPr txBox="1"/>
            <p:nvPr/>
          </p:nvSpPr>
          <p:spPr>
            <a:xfrm>
              <a:off x="-1332099" y="270782"/>
              <a:ext cx="1936750" cy="611823"/>
            </a:xfrm>
            <a:prstGeom prst="rect">
              <a:avLst/>
            </a:prstGeom>
            <a:noFill/>
          </p:spPr>
          <p:txBody>
            <a:bodyPr wrap="square" rtlCol="0">
              <a:spAutoFit/>
            </a:bodyPr>
            <a:lstStyle/>
            <a:p>
              <a:pPr algn="ctr"/>
              <a:r>
                <a:rPr lang="en-GB" sz="2400" b="1" dirty="0">
                  <a:ln w="9525">
                    <a:solidFill>
                      <a:schemeClr val="tx1"/>
                    </a:solidFill>
                  </a:ln>
                  <a:solidFill>
                    <a:schemeClr val="bg1"/>
                  </a:solidFill>
                </a:rPr>
                <a:t>trumpet</a:t>
              </a:r>
            </a:p>
          </p:txBody>
        </p:sp>
      </p:grpSp>
      <p:grpSp>
        <p:nvGrpSpPr>
          <p:cNvPr id="17" name="Group 16"/>
          <p:cNvGrpSpPr/>
          <p:nvPr/>
        </p:nvGrpSpPr>
        <p:grpSpPr>
          <a:xfrm>
            <a:off x="7057987" y="3112501"/>
            <a:ext cx="1461420" cy="1498076"/>
            <a:chOff x="6443932" y="3447074"/>
            <a:chExt cx="1461420" cy="1498076"/>
          </a:xfrm>
        </p:grpSpPr>
        <p:pic>
          <p:nvPicPr>
            <p:cNvPr id="13" name="Picture 12">
              <a:hlinkClick r:id="rId7" action="ppaction://hlinksldjump"/>
            </p:cNvPr>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rot="2464306">
              <a:off x="6600169" y="3447074"/>
              <a:ext cx="886086" cy="1498076"/>
            </a:xfrm>
            <a:prstGeom prst="rect">
              <a:avLst/>
            </a:prstGeom>
          </p:spPr>
        </p:pic>
        <p:sp>
          <p:nvSpPr>
            <p:cNvPr id="64" name="TextBox 63">
              <a:hlinkClick r:id="rId7" action="ppaction://hlinksldjump"/>
              <a:extLst>
                <a:ext uri="{FF2B5EF4-FFF2-40B4-BE49-F238E27FC236}">
                  <a16:creationId xmlns:a16="http://schemas.microsoft.com/office/drawing/2014/main" id="{14FD744E-3096-4A52-9EAE-275513CB67FF}"/>
                </a:ext>
              </a:extLst>
            </p:cNvPr>
            <p:cNvSpPr txBox="1"/>
            <p:nvPr/>
          </p:nvSpPr>
          <p:spPr>
            <a:xfrm>
              <a:off x="6443932" y="4199860"/>
              <a:ext cx="1461420" cy="461665"/>
            </a:xfrm>
            <a:prstGeom prst="rect">
              <a:avLst/>
            </a:prstGeom>
            <a:noFill/>
          </p:spPr>
          <p:txBody>
            <a:bodyPr wrap="square" rtlCol="0">
              <a:spAutoFit/>
            </a:bodyPr>
            <a:lstStyle/>
            <a:p>
              <a:pPr algn="ctr"/>
              <a:r>
                <a:rPr lang="en-GB" sz="2400" b="1" dirty="0">
                  <a:ln w="9525">
                    <a:solidFill>
                      <a:schemeClr val="tx1"/>
                    </a:solidFill>
                  </a:ln>
                  <a:solidFill>
                    <a:schemeClr val="bg1"/>
                  </a:solidFill>
                </a:rPr>
                <a:t>tuba</a:t>
              </a:r>
            </a:p>
          </p:txBody>
        </p:sp>
      </p:grpSp>
      <p:grpSp>
        <p:nvGrpSpPr>
          <p:cNvPr id="65" name="Group 64">
            <a:extLst>
              <a:ext uri="{FF2B5EF4-FFF2-40B4-BE49-F238E27FC236}">
                <a16:creationId xmlns:a16="http://schemas.microsoft.com/office/drawing/2014/main" id="{2C5F2988-69C1-4594-B358-04315F74FEE2}"/>
              </a:ext>
            </a:extLst>
          </p:cNvPr>
          <p:cNvGrpSpPr/>
          <p:nvPr/>
        </p:nvGrpSpPr>
        <p:grpSpPr>
          <a:xfrm>
            <a:off x="581729" y="4659510"/>
            <a:ext cx="1815413" cy="1165495"/>
            <a:chOff x="5648325" y="1577343"/>
            <a:chExt cx="2405879" cy="1544574"/>
          </a:xfrm>
        </p:grpSpPr>
        <p:pic>
          <p:nvPicPr>
            <p:cNvPr id="66" name="Picture 65">
              <a:hlinkClick r:id="rId5" action="ppaction://hlinksldjump"/>
            </p:cNvPr>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5648325" y="1577343"/>
              <a:ext cx="2405879" cy="1544574"/>
            </a:xfrm>
            <a:prstGeom prst="rect">
              <a:avLst/>
            </a:prstGeom>
          </p:spPr>
        </p:pic>
        <p:sp>
          <p:nvSpPr>
            <p:cNvPr id="67" name="TextBox 66">
              <a:hlinkClick r:id="rId5" action="ppaction://hlinksldjump"/>
            </p:cNvPr>
            <p:cNvSpPr txBox="1"/>
            <p:nvPr/>
          </p:nvSpPr>
          <p:spPr>
            <a:xfrm>
              <a:off x="5955028" y="2095239"/>
              <a:ext cx="1936751" cy="611822"/>
            </a:xfrm>
            <a:prstGeom prst="rect">
              <a:avLst/>
            </a:prstGeom>
            <a:noFill/>
          </p:spPr>
          <p:txBody>
            <a:bodyPr wrap="square" rtlCol="0">
              <a:spAutoFit/>
            </a:bodyPr>
            <a:lstStyle/>
            <a:p>
              <a:pPr algn="ctr"/>
              <a:r>
                <a:rPr lang="en-GB" sz="2400" b="1" dirty="0">
                  <a:ln w="9525">
                    <a:solidFill>
                      <a:schemeClr val="tx1"/>
                    </a:solidFill>
                  </a:ln>
                  <a:solidFill>
                    <a:schemeClr val="bg1"/>
                  </a:solidFill>
                </a:rPr>
                <a:t>flute</a:t>
              </a:r>
            </a:p>
          </p:txBody>
        </p:sp>
      </p:grpSp>
      <p:grpSp>
        <p:nvGrpSpPr>
          <p:cNvPr id="68" name="Group 67">
            <a:extLst>
              <a:ext uri="{FF2B5EF4-FFF2-40B4-BE49-F238E27FC236}">
                <a16:creationId xmlns:a16="http://schemas.microsoft.com/office/drawing/2014/main" id="{7522F85D-EF59-4034-B2E9-8EA64BCC7A9F}"/>
              </a:ext>
            </a:extLst>
          </p:cNvPr>
          <p:cNvGrpSpPr/>
          <p:nvPr/>
        </p:nvGrpSpPr>
        <p:grpSpPr>
          <a:xfrm>
            <a:off x="4267030" y="4127478"/>
            <a:ext cx="1461420" cy="1807135"/>
            <a:chOff x="-1870097" y="1355193"/>
            <a:chExt cx="1936750" cy="2394909"/>
          </a:xfrm>
        </p:grpSpPr>
        <p:pic>
          <p:nvPicPr>
            <p:cNvPr id="69" name="Picture 68">
              <a:hlinkClick r:id="rId3" action="ppaction://hlinksldjump"/>
              <a:extLst>
                <a:ext uri="{FF2B5EF4-FFF2-40B4-BE49-F238E27FC236}">
                  <a16:creationId xmlns:a16="http://schemas.microsoft.com/office/drawing/2014/main" id="{FCAD937E-041A-4F6A-8BB3-7B9BED4EABFB}"/>
                </a:ext>
              </a:extLst>
            </p:cNvPr>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rot="16200000" flipH="1">
              <a:off x="-2172931" y="1940895"/>
              <a:ext cx="2394909" cy="1223506"/>
            </a:xfrm>
            <a:prstGeom prst="rect">
              <a:avLst/>
            </a:prstGeom>
          </p:spPr>
        </p:pic>
        <p:sp>
          <p:nvSpPr>
            <p:cNvPr id="70" name="TextBox 69">
              <a:hlinkClick r:id="rId3" action="ppaction://hlinksldjump"/>
              <a:extLst>
                <a:ext uri="{FF2B5EF4-FFF2-40B4-BE49-F238E27FC236}">
                  <a16:creationId xmlns:a16="http://schemas.microsoft.com/office/drawing/2014/main" id="{BF662224-E098-48A3-8A1C-4051B6BEB20C}"/>
                </a:ext>
              </a:extLst>
            </p:cNvPr>
            <p:cNvSpPr txBox="1"/>
            <p:nvPr/>
          </p:nvSpPr>
          <p:spPr>
            <a:xfrm>
              <a:off x="-1870097" y="2733663"/>
              <a:ext cx="1936750" cy="611822"/>
            </a:xfrm>
            <a:prstGeom prst="rect">
              <a:avLst/>
            </a:prstGeom>
            <a:noFill/>
          </p:spPr>
          <p:txBody>
            <a:bodyPr wrap="square" rtlCol="0">
              <a:spAutoFit/>
            </a:bodyPr>
            <a:lstStyle/>
            <a:p>
              <a:pPr algn="ctr"/>
              <a:r>
                <a:rPr lang="en-GB" sz="2400" b="1" dirty="0">
                  <a:ln w="9525">
                    <a:solidFill>
                      <a:schemeClr val="tx1"/>
                    </a:solidFill>
                  </a:ln>
                  <a:solidFill>
                    <a:schemeClr val="bg1"/>
                  </a:solidFill>
                </a:rPr>
                <a:t>clarinet</a:t>
              </a:r>
            </a:p>
          </p:txBody>
        </p:sp>
      </p:grpSp>
      <p:grpSp>
        <p:nvGrpSpPr>
          <p:cNvPr id="71" name="Group 70">
            <a:extLst>
              <a:ext uri="{FF2B5EF4-FFF2-40B4-BE49-F238E27FC236}">
                <a16:creationId xmlns:a16="http://schemas.microsoft.com/office/drawing/2014/main" id="{A6727DE8-940F-4E3F-A565-32DD1BB23D80}"/>
              </a:ext>
            </a:extLst>
          </p:cNvPr>
          <p:cNvGrpSpPr/>
          <p:nvPr/>
        </p:nvGrpSpPr>
        <p:grpSpPr>
          <a:xfrm>
            <a:off x="2341766" y="4936696"/>
            <a:ext cx="2089944" cy="1046099"/>
            <a:chOff x="8118834" y="1750604"/>
            <a:chExt cx="2769703" cy="1386345"/>
          </a:xfrm>
        </p:grpSpPr>
        <p:pic>
          <p:nvPicPr>
            <p:cNvPr id="72" name="Picture 71">
              <a:hlinkClick r:id="rId4" action="ppaction://hlinksldjump"/>
              <a:extLst>
                <a:ext uri="{FF2B5EF4-FFF2-40B4-BE49-F238E27FC236}">
                  <a16:creationId xmlns:a16="http://schemas.microsoft.com/office/drawing/2014/main" id="{1C8524A9-5574-4BE0-8061-A68A6D25B27C}"/>
                </a:ext>
              </a:extLst>
            </p:cNvPr>
            <p:cNvPicPr>
              <a:picLocks noChangeAspect="1"/>
            </p:cNvPicPr>
            <p:nvPr/>
          </p:nvPicPr>
          <p:blipFill>
            <a:blip r:embed="rId24" cstate="print">
              <a:extLst>
                <a:ext uri="{28A0092B-C50C-407E-A947-70E740481C1C}">
                  <a14:useLocalDpi xmlns:a14="http://schemas.microsoft.com/office/drawing/2010/main" val="0"/>
                </a:ext>
              </a:extLst>
            </a:blip>
            <a:stretch>
              <a:fillRect/>
            </a:stretch>
          </p:blipFill>
          <p:spPr>
            <a:xfrm rot="737118">
              <a:off x="8118834" y="1750604"/>
              <a:ext cx="2415777" cy="1351634"/>
            </a:xfrm>
            <a:prstGeom prst="rect">
              <a:avLst/>
            </a:prstGeom>
          </p:spPr>
        </p:pic>
        <p:sp>
          <p:nvSpPr>
            <p:cNvPr id="73" name="TextBox 72">
              <a:hlinkClick r:id="rId4" action="ppaction://hlinksldjump"/>
              <a:extLst>
                <a:ext uri="{FF2B5EF4-FFF2-40B4-BE49-F238E27FC236}">
                  <a16:creationId xmlns:a16="http://schemas.microsoft.com/office/drawing/2014/main" id="{CEDDB8DC-6B31-47C1-98E2-03DD334F7792}"/>
                </a:ext>
              </a:extLst>
            </p:cNvPr>
            <p:cNvSpPr txBox="1"/>
            <p:nvPr/>
          </p:nvSpPr>
          <p:spPr>
            <a:xfrm>
              <a:off x="8482658" y="2525126"/>
              <a:ext cx="2405879" cy="611823"/>
            </a:xfrm>
            <a:prstGeom prst="rect">
              <a:avLst/>
            </a:prstGeom>
            <a:noFill/>
          </p:spPr>
          <p:txBody>
            <a:bodyPr wrap="square" rtlCol="0">
              <a:spAutoFit/>
            </a:bodyPr>
            <a:lstStyle/>
            <a:p>
              <a:pPr algn="ctr"/>
              <a:r>
                <a:rPr lang="en-GB" sz="2400" b="1" dirty="0">
                  <a:ln w="9525">
                    <a:solidFill>
                      <a:schemeClr val="tx1"/>
                    </a:solidFill>
                  </a:ln>
                  <a:solidFill>
                    <a:schemeClr val="bg1"/>
                  </a:solidFill>
                </a:rPr>
                <a:t>saxophone</a:t>
              </a:r>
            </a:p>
          </p:txBody>
        </p:sp>
      </p:grpSp>
    </p:spTree>
    <p:extLst>
      <p:ext uri="{BB962C8B-B14F-4D97-AF65-F5344CB8AC3E}">
        <p14:creationId xmlns:p14="http://schemas.microsoft.com/office/powerpoint/2010/main" val="29296340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hlinkClick r:id="rId3" action="ppaction://hlinksldjump"/>
            <a:extLst>
              <a:ext uri="{FF2B5EF4-FFF2-40B4-BE49-F238E27FC236}">
                <a16:creationId xmlns:a16="http://schemas.microsoft.com/office/drawing/2014/main" id="{E21DB92D-396B-4A04-998A-68C61E3D0AFA}"/>
              </a:ext>
            </a:extLst>
          </p:cNvPr>
          <p:cNvSpPr/>
          <p:nvPr/>
        </p:nvSpPr>
        <p:spPr>
          <a:xfrm>
            <a:off x="7410617" y="5796501"/>
            <a:ext cx="977734" cy="404951"/>
          </a:xfrm>
          <a:prstGeom prst="roundRect">
            <a:avLst>
              <a:gd name="adj" fmla="val 18554"/>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bIns="36000" rtlCol="0" anchor="ctr"/>
          <a:lstStyle/>
          <a:p>
            <a:pPr algn="ctr"/>
            <a:r>
              <a:rPr lang="en-GB" sz="2200" dirty="0">
                <a:solidFill>
                  <a:schemeClr val="tx1"/>
                </a:solidFill>
              </a:rPr>
              <a:t>back</a:t>
            </a:r>
          </a:p>
        </p:txBody>
      </p:sp>
      <p:pic>
        <p:nvPicPr>
          <p:cNvPr id="5" name="Picture 4">
            <a:hlinkClick r:id="rId4"/>
            <a:extLst>
              <a:ext uri="{FF2B5EF4-FFF2-40B4-BE49-F238E27FC236}">
                <a16:creationId xmlns:a16="http://schemas.microsoft.com/office/drawing/2014/main" id="{F1F5D685-2642-4F65-9CAF-B818293F4E93}"/>
              </a:ext>
            </a:extLst>
          </p:cNvPr>
          <p:cNvPicPr>
            <a:picLocks noChangeAspect="1"/>
          </p:cNvPicPr>
          <p:nvPr/>
        </p:nvPicPr>
        <p:blipFill>
          <a:blip r:embed="rId5"/>
          <a:stretch>
            <a:fillRect/>
          </a:stretch>
        </p:blipFill>
        <p:spPr>
          <a:xfrm>
            <a:off x="594771" y="1192391"/>
            <a:ext cx="7793580" cy="4381095"/>
          </a:xfrm>
          <a:prstGeom prst="rect">
            <a:avLst/>
          </a:prstGeom>
        </p:spPr>
      </p:pic>
    </p:spTree>
    <p:extLst>
      <p:ext uri="{BB962C8B-B14F-4D97-AF65-F5344CB8AC3E}">
        <p14:creationId xmlns:p14="http://schemas.microsoft.com/office/powerpoint/2010/main" val="11448880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hlinkClick r:id="rId3" action="ppaction://hlinksldjump"/>
            <a:extLst>
              <a:ext uri="{FF2B5EF4-FFF2-40B4-BE49-F238E27FC236}">
                <a16:creationId xmlns:a16="http://schemas.microsoft.com/office/drawing/2014/main" id="{E21DB92D-396B-4A04-998A-68C61E3D0AFA}"/>
              </a:ext>
            </a:extLst>
          </p:cNvPr>
          <p:cNvSpPr/>
          <p:nvPr/>
        </p:nvSpPr>
        <p:spPr>
          <a:xfrm>
            <a:off x="7410617" y="5796501"/>
            <a:ext cx="977734" cy="404951"/>
          </a:xfrm>
          <a:prstGeom prst="roundRect">
            <a:avLst>
              <a:gd name="adj" fmla="val 18554"/>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bIns="36000" rtlCol="0" anchor="ctr"/>
          <a:lstStyle/>
          <a:p>
            <a:pPr algn="ctr"/>
            <a:r>
              <a:rPr lang="en-GB" sz="2200" dirty="0">
                <a:solidFill>
                  <a:schemeClr val="tx1"/>
                </a:solidFill>
              </a:rPr>
              <a:t>back</a:t>
            </a:r>
          </a:p>
        </p:txBody>
      </p:sp>
      <p:pic>
        <p:nvPicPr>
          <p:cNvPr id="3" name="Picture 2">
            <a:hlinkClick r:id="rId4"/>
            <a:extLst>
              <a:ext uri="{FF2B5EF4-FFF2-40B4-BE49-F238E27FC236}">
                <a16:creationId xmlns:a16="http://schemas.microsoft.com/office/drawing/2014/main" id="{601CC148-B7D7-45AD-A7BD-8357D47BC1D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5649" y="1482781"/>
            <a:ext cx="7632702" cy="3892437"/>
          </a:xfrm>
          <a:prstGeom prst="rect">
            <a:avLst/>
          </a:prstGeom>
        </p:spPr>
      </p:pic>
    </p:spTree>
    <p:extLst>
      <p:ext uri="{BB962C8B-B14F-4D97-AF65-F5344CB8AC3E}">
        <p14:creationId xmlns:p14="http://schemas.microsoft.com/office/powerpoint/2010/main" val="25946918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hlinkClick r:id="rId3" action="ppaction://hlinksldjump"/>
            <a:extLst>
              <a:ext uri="{FF2B5EF4-FFF2-40B4-BE49-F238E27FC236}">
                <a16:creationId xmlns:a16="http://schemas.microsoft.com/office/drawing/2014/main" id="{11005CCC-F828-46F7-B3BB-861E0A96A3B2}"/>
              </a:ext>
            </a:extLst>
          </p:cNvPr>
          <p:cNvSpPr/>
          <p:nvPr/>
        </p:nvSpPr>
        <p:spPr>
          <a:xfrm>
            <a:off x="7410617" y="5796501"/>
            <a:ext cx="977734" cy="404951"/>
          </a:xfrm>
          <a:prstGeom prst="roundRect">
            <a:avLst>
              <a:gd name="adj" fmla="val 18554"/>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bIns="36000" rtlCol="0" anchor="ctr"/>
          <a:lstStyle/>
          <a:p>
            <a:pPr algn="ctr"/>
            <a:r>
              <a:rPr lang="en-GB" sz="2200" dirty="0">
                <a:solidFill>
                  <a:schemeClr val="tx1"/>
                </a:solidFill>
              </a:rPr>
              <a:t>back</a:t>
            </a:r>
          </a:p>
        </p:txBody>
      </p:sp>
      <p:pic>
        <p:nvPicPr>
          <p:cNvPr id="5" name="Picture 4">
            <a:hlinkClick r:id="rId4"/>
            <a:extLst>
              <a:ext uri="{FF2B5EF4-FFF2-40B4-BE49-F238E27FC236}">
                <a16:creationId xmlns:a16="http://schemas.microsoft.com/office/drawing/2014/main" id="{17F50DF2-8630-4F3B-9816-8D4DA0501955}"/>
              </a:ext>
            </a:extLst>
          </p:cNvPr>
          <p:cNvPicPr>
            <a:picLocks noChangeAspect="1"/>
          </p:cNvPicPr>
          <p:nvPr/>
        </p:nvPicPr>
        <p:blipFill>
          <a:blip r:embed="rId5"/>
          <a:stretch>
            <a:fillRect/>
          </a:stretch>
        </p:blipFill>
        <p:spPr>
          <a:xfrm>
            <a:off x="733924" y="1273033"/>
            <a:ext cx="7654427" cy="4333110"/>
          </a:xfrm>
          <a:prstGeom prst="rect">
            <a:avLst/>
          </a:prstGeom>
        </p:spPr>
      </p:pic>
    </p:spTree>
    <p:extLst>
      <p:ext uri="{BB962C8B-B14F-4D97-AF65-F5344CB8AC3E}">
        <p14:creationId xmlns:p14="http://schemas.microsoft.com/office/powerpoint/2010/main" val="30717406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hlinkClick r:id="rId3" action="ppaction://hlinksldjump"/>
            <a:extLst>
              <a:ext uri="{FF2B5EF4-FFF2-40B4-BE49-F238E27FC236}">
                <a16:creationId xmlns:a16="http://schemas.microsoft.com/office/drawing/2014/main" id="{D69FBF14-7BD3-4E3B-9C69-23E7448DD87D}"/>
              </a:ext>
            </a:extLst>
          </p:cNvPr>
          <p:cNvSpPr/>
          <p:nvPr/>
        </p:nvSpPr>
        <p:spPr>
          <a:xfrm>
            <a:off x="7410617" y="5796501"/>
            <a:ext cx="977734" cy="404951"/>
          </a:xfrm>
          <a:prstGeom prst="roundRect">
            <a:avLst>
              <a:gd name="adj" fmla="val 18554"/>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bIns="36000" rtlCol="0" anchor="ctr"/>
          <a:lstStyle/>
          <a:p>
            <a:pPr algn="ctr"/>
            <a:r>
              <a:rPr lang="en-GB" sz="2200" dirty="0">
                <a:solidFill>
                  <a:schemeClr val="tx1"/>
                </a:solidFill>
              </a:rPr>
              <a:t>back</a:t>
            </a:r>
          </a:p>
        </p:txBody>
      </p:sp>
      <p:pic>
        <p:nvPicPr>
          <p:cNvPr id="5" name="Picture 4">
            <a:hlinkClick r:id="rId4"/>
            <a:extLst>
              <a:ext uri="{FF2B5EF4-FFF2-40B4-BE49-F238E27FC236}">
                <a16:creationId xmlns:a16="http://schemas.microsoft.com/office/drawing/2014/main" id="{5A6C9942-2266-4E6E-A492-88DD03BF8788}"/>
              </a:ext>
            </a:extLst>
          </p:cNvPr>
          <p:cNvPicPr>
            <a:picLocks noChangeAspect="1"/>
          </p:cNvPicPr>
          <p:nvPr/>
        </p:nvPicPr>
        <p:blipFill>
          <a:blip r:embed="rId5"/>
          <a:stretch>
            <a:fillRect/>
          </a:stretch>
        </p:blipFill>
        <p:spPr>
          <a:xfrm>
            <a:off x="704593" y="1258917"/>
            <a:ext cx="7683758" cy="4327634"/>
          </a:xfrm>
          <a:prstGeom prst="rect">
            <a:avLst/>
          </a:prstGeom>
        </p:spPr>
      </p:pic>
    </p:spTree>
    <p:extLst>
      <p:ext uri="{BB962C8B-B14F-4D97-AF65-F5344CB8AC3E}">
        <p14:creationId xmlns:p14="http://schemas.microsoft.com/office/powerpoint/2010/main" val="18652312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hlinkClick r:id="rId3" action="ppaction://hlinksldjump"/>
            <a:extLst>
              <a:ext uri="{FF2B5EF4-FFF2-40B4-BE49-F238E27FC236}">
                <a16:creationId xmlns:a16="http://schemas.microsoft.com/office/drawing/2014/main" id="{BEEFC283-E539-4B40-B8CF-9EE15746CDA3}"/>
              </a:ext>
            </a:extLst>
          </p:cNvPr>
          <p:cNvSpPr/>
          <p:nvPr/>
        </p:nvSpPr>
        <p:spPr>
          <a:xfrm>
            <a:off x="7410617" y="5796501"/>
            <a:ext cx="977734" cy="404951"/>
          </a:xfrm>
          <a:prstGeom prst="roundRect">
            <a:avLst>
              <a:gd name="adj" fmla="val 18554"/>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bIns="36000" rtlCol="0" anchor="ctr"/>
          <a:lstStyle/>
          <a:p>
            <a:pPr algn="ctr"/>
            <a:r>
              <a:rPr lang="en-GB" sz="2200" dirty="0">
                <a:solidFill>
                  <a:schemeClr val="tx1"/>
                </a:solidFill>
              </a:rPr>
              <a:t>back</a:t>
            </a:r>
          </a:p>
        </p:txBody>
      </p:sp>
      <p:pic>
        <p:nvPicPr>
          <p:cNvPr id="5" name="Picture 4">
            <a:hlinkClick r:id="rId4"/>
            <a:extLst>
              <a:ext uri="{FF2B5EF4-FFF2-40B4-BE49-F238E27FC236}">
                <a16:creationId xmlns:a16="http://schemas.microsoft.com/office/drawing/2014/main" id="{EAFBEA45-2F77-45EC-B9BB-06894B335765}"/>
              </a:ext>
            </a:extLst>
          </p:cNvPr>
          <p:cNvPicPr>
            <a:picLocks noChangeAspect="1"/>
          </p:cNvPicPr>
          <p:nvPr/>
        </p:nvPicPr>
        <p:blipFill>
          <a:blip r:embed="rId5"/>
          <a:stretch>
            <a:fillRect/>
          </a:stretch>
        </p:blipFill>
        <p:spPr>
          <a:xfrm>
            <a:off x="696685" y="1305576"/>
            <a:ext cx="7691665" cy="4335302"/>
          </a:xfrm>
          <a:prstGeom prst="rect">
            <a:avLst/>
          </a:prstGeom>
        </p:spPr>
      </p:pic>
    </p:spTree>
    <p:extLst>
      <p:ext uri="{BB962C8B-B14F-4D97-AF65-F5344CB8AC3E}">
        <p14:creationId xmlns:p14="http://schemas.microsoft.com/office/powerpoint/2010/main" val="38710685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hlinkClick r:id="rId3" action="ppaction://hlinksldjump"/>
            <a:extLst>
              <a:ext uri="{FF2B5EF4-FFF2-40B4-BE49-F238E27FC236}">
                <a16:creationId xmlns:a16="http://schemas.microsoft.com/office/drawing/2014/main" id="{0ED03399-1BFC-410B-9B8F-18F432B04954}"/>
              </a:ext>
            </a:extLst>
          </p:cNvPr>
          <p:cNvSpPr/>
          <p:nvPr/>
        </p:nvSpPr>
        <p:spPr>
          <a:xfrm>
            <a:off x="7410617" y="5929477"/>
            <a:ext cx="977734" cy="367390"/>
          </a:xfrm>
          <a:prstGeom prst="roundRect">
            <a:avLst>
              <a:gd name="adj" fmla="val 18554"/>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bIns="36000" rtlCol="0" anchor="ctr"/>
          <a:lstStyle/>
          <a:p>
            <a:pPr algn="ctr"/>
            <a:r>
              <a:rPr lang="en-GB" sz="2200" dirty="0">
                <a:solidFill>
                  <a:schemeClr val="tx1"/>
                </a:solidFill>
              </a:rPr>
              <a:t>back</a:t>
            </a:r>
          </a:p>
        </p:txBody>
      </p:sp>
      <p:pic>
        <p:nvPicPr>
          <p:cNvPr id="7" name="Picture 6">
            <a:hlinkClick r:id="rId4"/>
            <a:extLst>
              <a:ext uri="{FF2B5EF4-FFF2-40B4-BE49-F238E27FC236}">
                <a16:creationId xmlns:a16="http://schemas.microsoft.com/office/drawing/2014/main" id="{A2367BA1-EC51-4A61-9382-9421A188BF0E}"/>
              </a:ext>
            </a:extLst>
          </p:cNvPr>
          <p:cNvPicPr>
            <a:picLocks noChangeAspect="1"/>
          </p:cNvPicPr>
          <p:nvPr/>
        </p:nvPicPr>
        <p:blipFill>
          <a:blip r:embed="rId5"/>
          <a:stretch>
            <a:fillRect/>
          </a:stretch>
        </p:blipFill>
        <p:spPr>
          <a:xfrm>
            <a:off x="776182" y="1502229"/>
            <a:ext cx="7601283" cy="4206535"/>
          </a:xfrm>
          <a:prstGeom prst="rect">
            <a:avLst/>
          </a:prstGeom>
        </p:spPr>
      </p:pic>
    </p:spTree>
    <p:extLst>
      <p:ext uri="{BB962C8B-B14F-4D97-AF65-F5344CB8AC3E}">
        <p14:creationId xmlns:p14="http://schemas.microsoft.com/office/powerpoint/2010/main" val="27346885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hlinkClick r:id="rId3" action="ppaction://hlinksldjump"/>
            <a:extLst>
              <a:ext uri="{FF2B5EF4-FFF2-40B4-BE49-F238E27FC236}">
                <a16:creationId xmlns:a16="http://schemas.microsoft.com/office/drawing/2014/main" id="{0ED03399-1BFC-410B-9B8F-18F432B04954}"/>
              </a:ext>
            </a:extLst>
          </p:cNvPr>
          <p:cNvSpPr/>
          <p:nvPr/>
        </p:nvSpPr>
        <p:spPr>
          <a:xfrm>
            <a:off x="7410617" y="5929477"/>
            <a:ext cx="977734" cy="367390"/>
          </a:xfrm>
          <a:prstGeom prst="roundRect">
            <a:avLst>
              <a:gd name="adj" fmla="val 18554"/>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bIns="36000" rtlCol="0" anchor="ctr"/>
          <a:lstStyle/>
          <a:p>
            <a:pPr algn="ctr"/>
            <a:r>
              <a:rPr lang="en-GB" sz="2200" dirty="0">
                <a:solidFill>
                  <a:schemeClr val="tx1"/>
                </a:solidFill>
              </a:rPr>
              <a:t>back</a:t>
            </a:r>
          </a:p>
        </p:txBody>
      </p:sp>
      <p:pic>
        <p:nvPicPr>
          <p:cNvPr id="6" name="Picture 5">
            <a:hlinkClick r:id="rId4"/>
            <a:extLst>
              <a:ext uri="{FF2B5EF4-FFF2-40B4-BE49-F238E27FC236}">
                <a16:creationId xmlns:a16="http://schemas.microsoft.com/office/drawing/2014/main" id="{722DFAD0-FBD9-4C5D-93D7-A65E8B8B77E4}"/>
              </a:ext>
            </a:extLst>
          </p:cNvPr>
          <p:cNvPicPr>
            <a:picLocks noChangeAspect="1"/>
          </p:cNvPicPr>
          <p:nvPr/>
        </p:nvPicPr>
        <p:blipFill rotWithShape="1">
          <a:blip r:embed="rId5">
            <a:extLst>
              <a:ext uri="{28A0092B-C50C-407E-A947-70E740481C1C}">
                <a14:useLocalDpi xmlns:a14="http://schemas.microsoft.com/office/drawing/2010/main" val="0"/>
              </a:ext>
            </a:extLst>
          </a:blip>
          <a:srcRect l="19353" r="5647"/>
          <a:stretch/>
        </p:blipFill>
        <p:spPr>
          <a:xfrm>
            <a:off x="1365249" y="1023936"/>
            <a:ext cx="6413501" cy="4810125"/>
          </a:xfrm>
          <a:prstGeom prst="rect">
            <a:avLst/>
          </a:prstGeom>
        </p:spPr>
      </p:pic>
    </p:spTree>
    <p:extLst>
      <p:ext uri="{BB962C8B-B14F-4D97-AF65-F5344CB8AC3E}">
        <p14:creationId xmlns:p14="http://schemas.microsoft.com/office/powerpoint/2010/main" val="17527927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hlinkClick r:id="rId3" action="ppaction://hlinksldjump"/>
            <a:extLst>
              <a:ext uri="{FF2B5EF4-FFF2-40B4-BE49-F238E27FC236}">
                <a16:creationId xmlns:a16="http://schemas.microsoft.com/office/drawing/2014/main" id="{0ED03399-1BFC-410B-9B8F-18F432B04954}"/>
              </a:ext>
            </a:extLst>
          </p:cNvPr>
          <p:cNvSpPr/>
          <p:nvPr/>
        </p:nvSpPr>
        <p:spPr>
          <a:xfrm>
            <a:off x="7410617" y="5929477"/>
            <a:ext cx="977734" cy="367390"/>
          </a:xfrm>
          <a:prstGeom prst="roundRect">
            <a:avLst>
              <a:gd name="adj" fmla="val 18554"/>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bIns="36000" rtlCol="0" anchor="ctr"/>
          <a:lstStyle/>
          <a:p>
            <a:pPr algn="ctr"/>
            <a:r>
              <a:rPr lang="en-GB" sz="2200" dirty="0">
                <a:solidFill>
                  <a:schemeClr val="tx1"/>
                </a:solidFill>
              </a:rPr>
              <a:t>back</a:t>
            </a:r>
          </a:p>
        </p:txBody>
      </p:sp>
      <p:pic>
        <p:nvPicPr>
          <p:cNvPr id="7" name="Picture 6">
            <a:hlinkClick r:id="rId4"/>
            <a:extLst>
              <a:ext uri="{FF2B5EF4-FFF2-40B4-BE49-F238E27FC236}">
                <a16:creationId xmlns:a16="http://schemas.microsoft.com/office/drawing/2014/main" id="{82642A07-78CD-45AC-A8A1-8605DB354F75}"/>
              </a:ext>
            </a:extLst>
          </p:cNvPr>
          <p:cNvPicPr>
            <a:picLocks noChangeAspect="1"/>
          </p:cNvPicPr>
          <p:nvPr/>
        </p:nvPicPr>
        <p:blipFill>
          <a:blip r:embed="rId5"/>
          <a:stretch>
            <a:fillRect/>
          </a:stretch>
        </p:blipFill>
        <p:spPr>
          <a:xfrm>
            <a:off x="677588" y="1371601"/>
            <a:ext cx="7710764" cy="4332222"/>
          </a:xfrm>
          <a:prstGeom prst="rect">
            <a:avLst/>
          </a:prstGeom>
        </p:spPr>
      </p:pic>
    </p:spTree>
    <p:extLst>
      <p:ext uri="{BB962C8B-B14F-4D97-AF65-F5344CB8AC3E}">
        <p14:creationId xmlns:p14="http://schemas.microsoft.com/office/powerpoint/2010/main" val="39761095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hlinkClick r:id="rId3" action="ppaction://hlinksldjump"/>
            <a:extLst>
              <a:ext uri="{FF2B5EF4-FFF2-40B4-BE49-F238E27FC236}">
                <a16:creationId xmlns:a16="http://schemas.microsoft.com/office/drawing/2014/main" id="{0ED03399-1BFC-410B-9B8F-18F432B04954}"/>
              </a:ext>
            </a:extLst>
          </p:cNvPr>
          <p:cNvSpPr/>
          <p:nvPr/>
        </p:nvSpPr>
        <p:spPr>
          <a:xfrm>
            <a:off x="7410617" y="5929477"/>
            <a:ext cx="977734" cy="367390"/>
          </a:xfrm>
          <a:prstGeom prst="roundRect">
            <a:avLst>
              <a:gd name="adj" fmla="val 18554"/>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bIns="36000" rtlCol="0" anchor="ctr"/>
          <a:lstStyle/>
          <a:p>
            <a:pPr algn="ctr"/>
            <a:r>
              <a:rPr lang="en-GB" sz="2200" dirty="0">
                <a:solidFill>
                  <a:schemeClr val="tx1"/>
                </a:solidFill>
              </a:rPr>
              <a:t>back</a:t>
            </a:r>
          </a:p>
        </p:txBody>
      </p:sp>
      <p:pic>
        <p:nvPicPr>
          <p:cNvPr id="7" name="Picture 6">
            <a:hlinkClick r:id="rId4"/>
            <a:extLst>
              <a:ext uri="{FF2B5EF4-FFF2-40B4-BE49-F238E27FC236}">
                <a16:creationId xmlns:a16="http://schemas.microsoft.com/office/drawing/2014/main" id="{7B538BF9-78B6-4417-92CD-26B5B9BC5132}"/>
              </a:ext>
            </a:extLst>
          </p:cNvPr>
          <p:cNvPicPr>
            <a:picLocks noChangeAspect="1"/>
          </p:cNvPicPr>
          <p:nvPr/>
        </p:nvPicPr>
        <p:blipFill rotWithShape="1">
          <a:blip r:embed="rId5">
            <a:extLst>
              <a:ext uri="{28A0092B-C50C-407E-A947-70E740481C1C}">
                <a14:useLocalDpi xmlns:a14="http://schemas.microsoft.com/office/drawing/2010/main" val="0"/>
              </a:ext>
            </a:extLst>
          </a:blip>
          <a:srcRect l="12382" r="12517"/>
          <a:stretch/>
        </p:blipFill>
        <p:spPr>
          <a:xfrm>
            <a:off x="1365249" y="1023936"/>
            <a:ext cx="6413501" cy="4803666"/>
          </a:xfrm>
          <a:prstGeom prst="rect">
            <a:avLst/>
          </a:prstGeom>
        </p:spPr>
      </p:pic>
    </p:spTree>
    <p:extLst>
      <p:ext uri="{BB962C8B-B14F-4D97-AF65-F5344CB8AC3E}">
        <p14:creationId xmlns:p14="http://schemas.microsoft.com/office/powerpoint/2010/main" val="28569986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hlinkClick r:id="rId3" action="ppaction://hlinksldjump"/>
            <a:extLst>
              <a:ext uri="{FF2B5EF4-FFF2-40B4-BE49-F238E27FC236}">
                <a16:creationId xmlns:a16="http://schemas.microsoft.com/office/drawing/2014/main" id="{0ED03399-1BFC-410B-9B8F-18F432B04954}"/>
              </a:ext>
            </a:extLst>
          </p:cNvPr>
          <p:cNvSpPr/>
          <p:nvPr/>
        </p:nvSpPr>
        <p:spPr>
          <a:xfrm>
            <a:off x="7410617" y="5929477"/>
            <a:ext cx="977734" cy="367390"/>
          </a:xfrm>
          <a:prstGeom prst="roundRect">
            <a:avLst>
              <a:gd name="adj" fmla="val 18554"/>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bIns="36000" rtlCol="0" anchor="ctr"/>
          <a:lstStyle/>
          <a:p>
            <a:pPr algn="ctr"/>
            <a:r>
              <a:rPr lang="en-GB" sz="2200" dirty="0">
                <a:solidFill>
                  <a:schemeClr val="tx1"/>
                </a:solidFill>
              </a:rPr>
              <a:t>back</a:t>
            </a:r>
          </a:p>
        </p:txBody>
      </p:sp>
      <p:pic>
        <p:nvPicPr>
          <p:cNvPr id="5" name="Picture 4">
            <a:hlinkClick r:id="rId4"/>
            <a:extLst>
              <a:ext uri="{FF2B5EF4-FFF2-40B4-BE49-F238E27FC236}">
                <a16:creationId xmlns:a16="http://schemas.microsoft.com/office/drawing/2014/main" id="{6CB5681C-4908-4ECD-B495-BB64F120E843}"/>
              </a:ext>
            </a:extLst>
          </p:cNvPr>
          <p:cNvPicPr>
            <a:picLocks noChangeAspect="1"/>
          </p:cNvPicPr>
          <p:nvPr/>
        </p:nvPicPr>
        <p:blipFill>
          <a:blip r:embed="rId5"/>
          <a:stretch>
            <a:fillRect/>
          </a:stretch>
        </p:blipFill>
        <p:spPr>
          <a:xfrm>
            <a:off x="678534" y="1328510"/>
            <a:ext cx="7709817" cy="4386492"/>
          </a:xfrm>
          <a:prstGeom prst="rect">
            <a:avLst/>
          </a:prstGeom>
        </p:spPr>
      </p:pic>
    </p:spTree>
    <p:extLst>
      <p:ext uri="{BB962C8B-B14F-4D97-AF65-F5344CB8AC3E}">
        <p14:creationId xmlns:p14="http://schemas.microsoft.com/office/powerpoint/2010/main" val="40244196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hlinkClick r:id="rId3" action="ppaction://hlinksldjump"/>
            <a:extLst>
              <a:ext uri="{FF2B5EF4-FFF2-40B4-BE49-F238E27FC236}">
                <a16:creationId xmlns:a16="http://schemas.microsoft.com/office/drawing/2014/main" id="{0ED03399-1BFC-410B-9B8F-18F432B04954}"/>
              </a:ext>
            </a:extLst>
          </p:cNvPr>
          <p:cNvSpPr/>
          <p:nvPr/>
        </p:nvSpPr>
        <p:spPr>
          <a:xfrm>
            <a:off x="7410617" y="5929477"/>
            <a:ext cx="977734" cy="367390"/>
          </a:xfrm>
          <a:prstGeom prst="roundRect">
            <a:avLst>
              <a:gd name="adj" fmla="val 18554"/>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bIns="36000" rtlCol="0" anchor="ctr"/>
          <a:lstStyle/>
          <a:p>
            <a:pPr algn="ctr"/>
            <a:r>
              <a:rPr lang="en-GB" sz="2200" dirty="0">
                <a:solidFill>
                  <a:schemeClr val="tx1"/>
                </a:solidFill>
              </a:rPr>
              <a:t>back</a:t>
            </a:r>
          </a:p>
        </p:txBody>
      </p:sp>
      <p:pic>
        <p:nvPicPr>
          <p:cNvPr id="7" name="Picture 6">
            <a:hlinkClick r:id="rId4"/>
            <a:extLst>
              <a:ext uri="{FF2B5EF4-FFF2-40B4-BE49-F238E27FC236}">
                <a16:creationId xmlns:a16="http://schemas.microsoft.com/office/drawing/2014/main" id="{0E446C0E-C5C8-403E-B3FE-1A8914C5A512}"/>
              </a:ext>
            </a:extLst>
          </p:cNvPr>
          <p:cNvPicPr>
            <a:picLocks noChangeAspect="1"/>
          </p:cNvPicPr>
          <p:nvPr/>
        </p:nvPicPr>
        <p:blipFill rotWithShape="1">
          <a:blip r:embed="rId5">
            <a:extLst>
              <a:ext uri="{28A0092B-C50C-407E-A947-70E740481C1C}">
                <a14:useLocalDpi xmlns:a14="http://schemas.microsoft.com/office/drawing/2010/main" val="0"/>
              </a:ext>
            </a:extLst>
          </a:blip>
          <a:srcRect l="12500" r="12500"/>
          <a:stretch/>
        </p:blipFill>
        <p:spPr>
          <a:xfrm>
            <a:off x="1365249" y="1023936"/>
            <a:ext cx="6413501" cy="4810125"/>
          </a:xfrm>
          <a:prstGeom prst="rect">
            <a:avLst/>
          </a:prstGeom>
        </p:spPr>
      </p:pic>
    </p:spTree>
    <p:extLst>
      <p:ext uri="{BB962C8B-B14F-4D97-AF65-F5344CB8AC3E}">
        <p14:creationId xmlns:p14="http://schemas.microsoft.com/office/powerpoint/2010/main" val="1985713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478895"/>
            <a:ext cx="8220075" cy="5613930"/>
          </a:xfrm>
        </p:spPr>
        <p:txBody>
          <a:bodyPr/>
          <a:lstStyle/>
          <a:p>
            <a:pPr algn="ctr"/>
            <a:r>
              <a:rPr lang="en-GB" sz="3200" dirty="0"/>
              <a:t>What's your favourite musical instrument?</a:t>
            </a:r>
            <a:br>
              <a:rPr lang="en-GB" sz="3200" dirty="0"/>
            </a:br>
            <a:br>
              <a:rPr lang="en-GB" sz="3200" dirty="0"/>
            </a:br>
            <a:r>
              <a:rPr lang="en-GB" sz="3200" dirty="0"/>
              <a:t>Can you play an instrument?</a:t>
            </a:r>
            <a:br>
              <a:rPr lang="en-GB" sz="3200" dirty="0"/>
            </a:br>
            <a:br>
              <a:rPr lang="en-GB" sz="3200" dirty="0"/>
            </a:br>
            <a:r>
              <a:rPr lang="en-GB" sz="3200" dirty="0"/>
              <a:t>What type of music do you listen to?</a:t>
            </a:r>
          </a:p>
        </p:txBody>
      </p:sp>
    </p:spTree>
    <p:extLst>
      <p:ext uri="{BB962C8B-B14F-4D97-AF65-F5344CB8AC3E}">
        <p14:creationId xmlns:p14="http://schemas.microsoft.com/office/powerpoint/2010/main" val="14054835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189</TotalTime>
  <Words>1478</Words>
  <Application>Microsoft Office PowerPoint</Application>
  <PresentationFormat>On-screen Show (4:3)</PresentationFormat>
  <Paragraphs>59</Paragraphs>
  <Slides>16</Slides>
  <Notes>15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Twinkl</vt:lpstr>
      <vt:lpstr>Calibri</vt:lpstr>
      <vt:lpstr>Arial</vt:lpstr>
      <vt:lpstr>Office Theme</vt:lpstr>
      <vt:lpstr>PowerPoint Presentation</vt:lpstr>
      <vt:lpstr>PowerPoint Presentation</vt:lpstr>
      <vt:lpstr>Click an instrument to watch a video: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What's your favourite musical instrument?  Can you play an instrument?  What type of music do you listen to?</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Erik Winterburn</dc:creator>
  <cp:lastModifiedBy>Libby Dale</cp:lastModifiedBy>
  <cp:revision>25</cp:revision>
  <dcterms:created xsi:type="dcterms:W3CDTF">2017-07-12T12:16:44Z</dcterms:created>
  <dcterms:modified xsi:type="dcterms:W3CDTF">2021-09-22T08:26:05Z</dcterms:modified>
</cp:coreProperties>
</file>